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40"/>
  </p:notes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9" r:id="rId14"/>
    <p:sldId id="267" r:id="rId15"/>
    <p:sldId id="270"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7" r:id="rId31"/>
    <p:sldId id="289" r:id="rId32"/>
    <p:sldId id="290" r:id="rId33"/>
    <p:sldId id="292" r:id="rId34"/>
    <p:sldId id="293" r:id="rId35"/>
    <p:sldId id="294" r:id="rId36"/>
    <p:sldId id="295" r:id="rId37"/>
    <p:sldId id="296" r:id="rId38"/>
    <p:sldId id="297" r:id="rId39"/>
  </p:sldIdLst>
  <p:sldSz cx="9144000" cy="6858000" type="screen4x3"/>
  <p:notesSz cx="7023100" cy="9309100"/>
  <p:embeddedFontLst>
    <p:embeddedFont>
      <p:font typeface="Calibri" panose="020F0502020204030204" pitchFamily="34" charset="0"/>
      <p:regular r:id="rId41"/>
      <p:bold r:id="rId42"/>
      <p:italic r:id="rId43"/>
      <p:boldItalic r:id="rId44"/>
    </p:embeddedFont>
    <p:embeddedFont>
      <p:font typeface="Poppins Medium" panose="00000600000000000000" pitchFamily="2" charset="0"/>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2" roundtripDataSignature="AMtx7mgU8Rf7bKL/u6W4XXc8Zzr6ugbMy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3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CB68BA-C21E-4A42-9DAA-1986C2ECCB58}" v="10" dt="2023-10-26T20:35:44.330"/>
  </p1510:revLst>
</p1510:revInfo>
</file>

<file path=ppt/tableStyles.xml><?xml version="1.0" encoding="utf-8"?>
<a:tblStyleLst xmlns:a="http://schemas.openxmlformats.org/drawingml/2006/main" def="{799C7DE4-11B6-4180-9CBE-77460A1075C8}">
  <a:tblStyle styleId="{799C7DE4-11B6-4180-9CBE-77460A1075C8}"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2BAF0DD2-A4E4-4515-9B1A-84CA08A4C3C2}"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37C1EB0-201A-42B6-9204-FF79260B5C18}" styleName="Table_2">
    <a:wholeTbl>
      <a:tcTxStyle b="off" i="off">
        <a:font>
          <a:latin typeface="Arial"/>
          <a:ea typeface="Arial"/>
          <a:cs typeface="Arial"/>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C4FECF9F-DF79-48AF-AEFB-7420E59DF616}" styleName="Table_3">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7E8"/>
          </a:solidFill>
        </a:fill>
      </a:tcStyle>
    </a:wholeTbl>
    <a:band1H>
      <a:tcTxStyle b="off" i="off"/>
      <a:tcStyle>
        <a:tcBdr/>
        <a:fill>
          <a:solidFill>
            <a:srgbClr val="CACDCD"/>
          </a:solidFill>
        </a:fill>
      </a:tcStyle>
    </a:band1H>
    <a:band2H>
      <a:tcTxStyle b="off" i="off"/>
      <a:tcStyle>
        <a:tcBdr/>
      </a:tcStyle>
    </a:band2H>
    <a:band1V>
      <a:tcTxStyle b="off" i="off"/>
      <a:tcStyle>
        <a:tcBdr/>
        <a:fill>
          <a:solidFill>
            <a:srgbClr val="CACDCD"/>
          </a:solidFill>
        </a:fill>
      </a:tcStyle>
    </a:band1V>
    <a:band2V>
      <a:tcTxStyle b="off" i="off"/>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9AB51525-539C-4F52-9BEA-519F7E0A999A}" styleName="Table_4">
    <a:wholeTbl>
      <a:tcTxStyle>
        <a:font>
          <a:latin typeface="Arial"/>
          <a:ea typeface="Arial"/>
          <a:cs typeface="Arial"/>
        </a:font>
        <a:srgbClr val="000000"/>
      </a:tcTxStyle>
      <a:tcStyle>
        <a:tcBdr>
          <a:left>
            <a:ln cap="flat" cmpd="sng">
              <a:solidFill>
                <a:srgbClr val="000000"/>
              </a:solidFill>
              <a:prstDash val="solid"/>
              <a:round/>
              <a:headEnd type="none" w="sm" len="sm"/>
              <a:tailEnd type="none" w="sm" len="sm"/>
            </a:ln>
          </a:left>
          <a:right>
            <a:ln cap="flat" cmpd="sng">
              <a:solidFill>
                <a:srgbClr val="000000"/>
              </a:solidFill>
              <a:prstDash val="solid"/>
              <a:round/>
              <a:headEnd type="none" w="sm" len="sm"/>
              <a:tailEnd type="none" w="sm" len="sm"/>
            </a:ln>
          </a:right>
          <a:top>
            <a:ln cap="flat" cmpd="sng">
              <a:solidFill>
                <a:srgbClr val="000000"/>
              </a:solidFill>
              <a:prstDash val="solid"/>
              <a:round/>
              <a:headEnd type="none" w="sm" len="sm"/>
              <a:tailEnd type="none" w="sm" len="sm"/>
            </a:ln>
          </a:top>
          <a:bottom>
            <a:ln cap="flat" cmpd="sng">
              <a:solidFill>
                <a:srgbClr val="000000"/>
              </a:solidFill>
              <a:prstDash val="solid"/>
              <a:round/>
              <a:headEnd type="none" w="sm" len="sm"/>
              <a:tailEnd type="none" w="sm" len="sm"/>
            </a:ln>
          </a:bottom>
          <a:insideH>
            <a:ln cap="flat" cmpd="sng">
              <a:solidFill>
                <a:srgbClr val="000000"/>
              </a:solidFill>
              <a:prstDash val="solid"/>
              <a:round/>
              <a:headEnd type="none" w="sm" len="sm"/>
              <a:tailEnd type="none" w="sm" len="sm"/>
            </a:ln>
          </a:insideH>
          <a:insideV>
            <a:ln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12" autoAdjust="0"/>
    <p:restoredTop sz="94830"/>
  </p:normalViewPr>
  <p:slideViewPr>
    <p:cSldViewPr snapToGrid="0">
      <p:cViewPr varScale="1">
        <p:scale>
          <a:sx n="105" d="100"/>
          <a:sy n="105" d="100"/>
        </p:scale>
        <p:origin x="2010" y="102"/>
      </p:cViewPr>
      <p:guideLst/>
    </p:cSldViewPr>
  </p:slideViewPr>
  <p:notesTextViewPr>
    <p:cViewPr>
      <p:scale>
        <a:sx n="1" d="1"/>
        <a:sy n="1" d="1"/>
      </p:scale>
      <p:origin x="0" y="0"/>
    </p:cViewPr>
  </p:notesTextViewPr>
  <p:sorterViewPr>
    <p:cViewPr>
      <p:scale>
        <a:sx n="100" d="100"/>
        <a:sy n="100" d="100"/>
      </p:scale>
      <p:origin x="0" y="-781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5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ffinity Translation" userId="a5442cdb-f125-4d60-946a-6cd8aed3786a" providerId="ADAL" clId="{55CB68BA-C21E-4A42-9DAA-1986C2ECCB58}"/>
    <pc:docChg chg="modSld">
      <pc:chgData name="Affinity Translation" userId="a5442cdb-f125-4d60-946a-6cd8aed3786a" providerId="ADAL" clId="{55CB68BA-C21E-4A42-9DAA-1986C2ECCB58}" dt="2023-10-26T20:41:58.540" v="37"/>
      <pc:docMkLst>
        <pc:docMk/>
      </pc:docMkLst>
      <pc:sldChg chg="modAnim">
        <pc:chgData name="Affinity Translation" userId="a5442cdb-f125-4d60-946a-6cd8aed3786a" providerId="ADAL" clId="{55CB68BA-C21E-4A42-9DAA-1986C2ECCB58}" dt="2023-10-26T20:34:05.210" v="0"/>
        <pc:sldMkLst>
          <pc:docMk/>
          <pc:sldMk cId="0" sldId="256"/>
        </pc:sldMkLst>
      </pc:sldChg>
      <pc:sldChg chg="modAnim">
        <pc:chgData name="Affinity Translation" userId="a5442cdb-f125-4d60-946a-6cd8aed3786a" providerId="ADAL" clId="{55CB68BA-C21E-4A42-9DAA-1986C2ECCB58}" dt="2023-10-26T20:34:16.450" v="1"/>
        <pc:sldMkLst>
          <pc:docMk/>
          <pc:sldMk cId="0" sldId="257"/>
        </pc:sldMkLst>
      </pc:sldChg>
      <pc:sldChg chg="modAnim">
        <pc:chgData name="Affinity Translation" userId="a5442cdb-f125-4d60-946a-6cd8aed3786a" providerId="ADAL" clId="{55CB68BA-C21E-4A42-9DAA-1986C2ECCB58}" dt="2023-10-26T20:34:25.575" v="2"/>
        <pc:sldMkLst>
          <pc:docMk/>
          <pc:sldMk cId="0" sldId="258"/>
        </pc:sldMkLst>
      </pc:sldChg>
      <pc:sldChg chg="modAnim">
        <pc:chgData name="Affinity Translation" userId="a5442cdb-f125-4d60-946a-6cd8aed3786a" providerId="ADAL" clId="{55CB68BA-C21E-4A42-9DAA-1986C2ECCB58}" dt="2023-10-26T20:34:43.410" v="3"/>
        <pc:sldMkLst>
          <pc:docMk/>
          <pc:sldMk cId="0" sldId="259"/>
        </pc:sldMkLst>
      </pc:sldChg>
      <pc:sldChg chg="modAnim">
        <pc:chgData name="Affinity Translation" userId="a5442cdb-f125-4d60-946a-6cd8aed3786a" providerId="ADAL" clId="{55CB68BA-C21E-4A42-9DAA-1986C2ECCB58}" dt="2023-10-26T20:34:53.220" v="4"/>
        <pc:sldMkLst>
          <pc:docMk/>
          <pc:sldMk cId="0" sldId="260"/>
        </pc:sldMkLst>
      </pc:sldChg>
      <pc:sldChg chg="modAnim">
        <pc:chgData name="Affinity Translation" userId="a5442cdb-f125-4d60-946a-6cd8aed3786a" providerId="ADAL" clId="{55CB68BA-C21E-4A42-9DAA-1986C2ECCB58}" dt="2023-10-26T20:35:02.711" v="5"/>
        <pc:sldMkLst>
          <pc:docMk/>
          <pc:sldMk cId="0" sldId="261"/>
        </pc:sldMkLst>
      </pc:sldChg>
      <pc:sldChg chg="modAnim">
        <pc:chgData name="Affinity Translation" userId="a5442cdb-f125-4d60-946a-6cd8aed3786a" providerId="ADAL" clId="{55CB68BA-C21E-4A42-9DAA-1986C2ECCB58}" dt="2023-10-26T20:35:15.650" v="6"/>
        <pc:sldMkLst>
          <pc:docMk/>
          <pc:sldMk cId="0" sldId="262"/>
        </pc:sldMkLst>
      </pc:sldChg>
      <pc:sldChg chg="modAnim">
        <pc:chgData name="Affinity Translation" userId="a5442cdb-f125-4d60-946a-6cd8aed3786a" providerId="ADAL" clId="{55CB68BA-C21E-4A42-9DAA-1986C2ECCB58}" dt="2023-10-26T20:35:24.040" v="7"/>
        <pc:sldMkLst>
          <pc:docMk/>
          <pc:sldMk cId="0" sldId="263"/>
        </pc:sldMkLst>
      </pc:sldChg>
      <pc:sldChg chg="modAnim">
        <pc:chgData name="Affinity Translation" userId="a5442cdb-f125-4d60-946a-6cd8aed3786a" providerId="ADAL" clId="{55CB68BA-C21E-4A42-9DAA-1986C2ECCB58}" dt="2023-10-26T20:35:32.580" v="8"/>
        <pc:sldMkLst>
          <pc:docMk/>
          <pc:sldMk cId="0" sldId="264"/>
        </pc:sldMkLst>
      </pc:sldChg>
      <pc:sldChg chg="modAnim">
        <pc:chgData name="Affinity Translation" userId="a5442cdb-f125-4d60-946a-6cd8aed3786a" providerId="ADAL" clId="{55CB68BA-C21E-4A42-9DAA-1986C2ECCB58}" dt="2023-10-26T20:35:44.330" v="9"/>
        <pc:sldMkLst>
          <pc:docMk/>
          <pc:sldMk cId="0" sldId="265"/>
        </pc:sldMkLst>
      </pc:sldChg>
      <pc:sldChg chg="modAnim">
        <pc:chgData name="Affinity Translation" userId="a5442cdb-f125-4d60-946a-6cd8aed3786a" providerId="ADAL" clId="{55CB68BA-C21E-4A42-9DAA-1986C2ECCB58}" dt="2023-10-26T20:36:04.280" v="10"/>
        <pc:sldMkLst>
          <pc:docMk/>
          <pc:sldMk cId="0" sldId="266"/>
        </pc:sldMkLst>
      </pc:sldChg>
      <pc:sldChg chg="modAnim">
        <pc:chgData name="Affinity Translation" userId="a5442cdb-f125-4d60-946a-6cd8aed3786a" providerId="ADAL" clId="{55CB68BA-C21E-4A42-9DAA-1986C2ECCB58}" dt="2023-10-26T20:36:49.092" v="13"/>
        <pc:sldMkLst>
          <pc:docMk/>
          <pc:sldMk cId="0" sldId="267"/>
        </pc:sldMkLst>
      </pc:sldChg>
      <pc:sldChg chg="modAnim">
        <pc:chgData name="Affinity Translation" userId="a5442cdb-f125-4d60-946a-6cd8aed3786a" providerId="ADAL" clId="{55CB68BA-C21E-4A42-9DAA-1986C2ECCB58}" dt="2023-10-26T20:36:24.090" v="11"/>
        <pc:sldMkLst>
          <pc:docMk/>
          <pc:sldMk cId="0" sldId="268"/>
        </pc:sldMkLst>
      </pc:sldChg>
      <pc:sldChg chg="modAnim">
        <pc:chgData name="Affinity Translation" userId="a5442cdb-f125-4d60-946a-6cd8aed3786a" providerId="ADAL" clId="{55CB68BA-C21E-4A42-9DAA-1986C2ECCB58}" dt="2023-10-26T20:36:36.200" v="12"/>
        <pc:sldMkLst>
          <pc:docMk/>
          <pc:sldMk cId="0" sldId="269"/>
        </pc:sldMkLst>
      </pc:sldChg>
      <pc:sldChg chg="modAnim">
        <pc:chgData name="Affinity Translation" userId="a5442cdb-f125-4d60-946a-6cd8aed3786a" providerId="ADAL" clId="{55CB68BA-C21E-4A42-9DAA-1986C2ECCB58}" dt="2023-10-26T20:36:58.440" v="14"/>
        <pc:sldMkLst>
          <pc:docMk/>
          <pc:sldMk cId="0" sldId="270"/>
        </pc:sldMkLst>
      </pc:sldChg>
      <pc:sldChg chg="modAnim">
        <pc:chgData name="Affinity Translation" userId="a5442cdb-f125-4d60-946a-6cd8aed3786a" providerId="ADAL" clId="{55CB68BA-C21E-4A42-9DAA-1986C2ECCB58}" dt="2023-10-26T20:37:11.456" v="15"/>
        <pc:sldMkLst>
          <pc:docMk/>
          <pc:sldMk cId="0" sldId="272"/>
        </pc:sldMkLst>
      </pc:sldChg>
      <pc:sldChg chg="modAnim">
        <pc:chgData name="Affinity Translation" userId="a5442cdb-f125-4d60-946a-6cd8aed3786a" providerId="ADAL" clId="{55CB68BA-C21E-4A42-9DAA-1986C2ECCB58}" dt="2023-10-26T20:37:24.771" v="16"/>
        <pc:sldMkLst>
          <pc:docMk/>
          <pc:sldMk cId="0" sldId="273"/>
        </pc:sldMkLst>
      </pc:sldChg>
      <pc:sldChg chg="modAnim">
        <pc:chgData name="Affinity Translation" userId="a5442cdb-f125-4d60-946a-6cd8aed3786a" providerId="ADAL" clId="{55CB68BA-C21E-4A42-9DAA-1986C2ECCB58}" dt="2023-10-26T20:37:34.690" v="17"/>
        <pc:sldMkLst>
          <pc:docMk/>
          <pc:sldMk cId="0" sldId="274"/>
        </pc:sldMkLst>
      </pc:sldChg>
      <pc:sldChg chg="modAnim">
        <pc:chgData name="Affinity Translation" userId="a5442cdb-f125-4d60-946a-6cd8aed3786a" providerId="ADAL" clId="{55CB68BA-C21E-4A42-9DAA-1986C2ECCB58}" dt="2023-10-26T20:37:50.820" v="18"/>
        <pc:sldMkLst>
          <pc:docMk/>
          <pc:sldMk cId="0" sldId="275"/>
        </pc:sldMkLst>
      </pc:sldChg>
      <pc:sldChg chg="modAnim">
        <pc:chgData name="Affinity Translation" userId="a5442cdb-f125-4d60-946a-6cd8aed3786a" providerId="ADAL" clId="{55CB68BA-C21E-4A42-9DAA-1986C2ECCB58}" dt="2023-10-26T20:38:01.230" v="19"/>
        <pc:sldMkLst>
          <pc:docMk/>
          <pc:sldMk cId="0" sldId="276"/>
        </pc:sldMkLst>
      </pc:sldChg>
      <pc:sldChg chg="modAnim">
        <pc:chgData name="Affinity Translation" userId="a5442cdb-f125-4d60-946a-6cd8aed3786a" providerId="ADAL" clId="{55CB68BA-C21E-4A42-9DAA-1986C2ECCB58}" dt="2023-10-26T20:38:19.860" v="20"/>
        <pc:sldMkLst>
          <pc:docMk/>
          <pc:sldMk cId="0" sldId="277"/>
        </pc:sldMkLst>
      </pc:sldChg>
      <pc:sldChg chg="modAnim">
        <pc:chgData name="Affinity Translation" userId="a5442cdb-f125-4d60-946a-6cd8aed3786a" providerId="ADAL" clId="{55CB68BA-C21E-4A42-9DAA-1986C2ECCB58}" dt="2023-10-26T20:38:37.560" v="21"/>
        <pc:sldMkLst>
          <pc:docMk/>
          <pc:sldMk cId="0" sldId="278"/>
        </pc:sldMkLst>
      </pc:sldChg>
      <pc:sldChg chg="modAnim">
        <pc:chgData name="Affinity Translation" userId="a5442cdb-f125-4d60-946a-6cd8aed3786a" providerId="ADAL" clId="{55CB68BA-C21E-4A42-9DAA-1986C2ECCB58}" dt="2023-10-26T20:38:46.130" v="22"/>
        <pc:sldMkLst>
          <pc:docMk/>
          <pc:sldMk cId="0" sldId="279"/>
        </pc:sldMkLst>
      </pc:sldChg>
      <pc:sldChg chg="modAnim">
        <pc:chgData name="Affinity Translation" userId="a5442cdb-f125-4d60-946a-6cd8aed3786a" providerId="ADAL" clId="{55CB68BA-C21E-4A42-9DAA-1986C2ECCB58}" dt="2023-10-26T20:38:58.262" v="23"/>
        <pc:sldMkLst>
          <pc:docMk/>
          <pc:sldMk cId="0" sldId="280"/>
        </pc:sldMkLst>
      </pc:sldChg>
      <pc:sldChg chg="modAnim">
        <pc:chgData name="Affinity Translation" userId="a5442cdb-f125-4d60-946a-6cd8aed3786a" providerId="ADAL" clId="{55CB68BA-C21E-4A42-9DAA-1986C2ECCB58}" dt="2023-10-26T20:39:09.310" v="24"/>
        <pc:sldMkLst>
          <pc:docMk/>
          <pc:sldMk cId="0" sldId="281"/>
        </pc:sldMkLst>
      </pc:sldChg>
      <pc:sldChg chg="modAnim">
        <pc:chgData name="Affinity Translation" userId="a5442cdb-f125-4d60-946a-6cd8aed3786a" providerId="ADAL" clId="{55CB68BA-C21E-4A42-9DAA-1986C2ECCB58}" dt="2023-10-26T20:39:23.240" v="25"/>
        <pc:sldMkLst>
          <pc:docMk/>
          <pc:sldMk cId="0" sldId="282"/>
        </pc:sldMkLst>
      </pc:sldChg>
      <pc:sldChg chg="modAnim">
        <pc:chgData name="Affinity Translation" userId="a5442cdb-f125-4d60-946a-6cd8aed3786a" providerId="ADAL" clId="{55CB68BA-C21E-4A42-9DAA-1986C2ECCB58}" dt="2023-10-26T20:39:30.480" v="26"/>
        <pc:sldMkLst>
          <pc:docMk/>
          <pc:sldMk cId="0" sldId="283"/>
        </pc:sldMkLst>
      </pc:sldChg>
      <pc:sldChg chg="modAnim">
        <pc:chgData name="Affinity Translation" userId="a5442cdb-f125-4d60-946a-6cd8aed3786a" providerId="ADAL" clId="{55CB68BA-C21E-4A42-9DAA-1986C2ECCB58}" dt="2023-10-26T20:39:45.612" v="27"/>
        <pc:sldMkLst>
          <pc:docMk/>
          <pc:sldMk cId="0" sldId="284"/>
        </pc:sldMkLst>
      </pc:sldChg>
      <pc:sldChg chg="modAnim">
        <pc:chgData name="Affinity Translation" userId="a5442cdb-f125-4d60-946a-6cd8aed3786a" providerId="ADAL" clId="{55CB68BA-C21E-4A42-9DAA-1986C2ECCB58}" dt="2023-10-26T20:40:05.490" v="28"/>
        <pc:sldMkLst>
          <pc:docMk/>
          <pc:sldMk cId="0" sldId="285"/>
        </pc:sldMkLst>
      </pc:sldChg>
      <pc:sldChg chg="modAnim">
        <pc:chgData name="Affinity Translation" userId="a5442cdb-f125-4d60-946a-6cd8aed3786a" providerId="ADAL" clId="{55CB68BA-C21E-4A42-9DAA-1986C2ECCB58}" dt="2023-10-26T20:40:16.696" v="29"/>
        <pc:sldMkLst>
          <pc:docMk/>
          <pc:sldMk cId="0" sldId="287"/>
        </pc:sldMkLst>
      </pc:sldChg>
      <pc:sldChg chg="modAnim">
        <pc:chgData name="Affinity Translation" userId="a5442cdb-f125-4d60-946a-6cd8aed3786a" providerId="ADAL" clId="{55CB68BA-C21E-4A42-9DAA-1986C2ECCB58}" dt="2023-10-26T20:40:27.201" v="30"/>
        <pc:sldMkLst>
          <pc:docMk/>
          <pc:sldMk cId="0" sldId="289"/>
        </pc:sldMkLst>
      </pc:sldChg>
      <pc:sldChg chg="modAnim">
        <pc:chgData name="Affinity Translation" userId="a5442cdb-f125-4d60-946a-6cd8aed3786a" providerId="ADAL" clId="{55CB68BA-C21E-4A42-9DAA-1986C2ECCB58}" dt="2023-10-26T20:40:41.530" v="31"/>
        <pc:sldMkLst>
          <pc:docMk/>
          <pc:sldMk cId="0" sldId="290"/>
        </pc:sldMkLst>
      </pc:sldChg>
      <pc:sldChg chg="modAnim">
        <pc:chgData name="Affinity Translation" userId="a5442cdb-f125-4d60-946a-6cd8aed3786a" providerId="ADAL" clId="{55CB68BA-C21E-4A42-9DAA-1986C2ECCB58}" dt="2023-10-26T20:40:53.800" v="32"/>
        <pc:sldMkLst>
          <pc:docMk/>
          <pc:sldMk cId="0" sldId="292"/>
        </pc:sldMkLst>
      </pc:sldChg>
      <pc:sldChg chg="modAnim">
        <pc:chgData name="Affinity Translation" userId="a5442cdb-f125-4d60-946a-6cd8aed3786a" providerId="ADAL" clId="{55CB68BA-C21E-4A42-9DAA-1986C2ECCB58}" dt="2023-10-26T20:41:02.306" v="33"/>
        <pc:sldMkLst>
          <pc:docMk/>
          <pc:sldMk cId="0" sldId="293"/>
        </pc:sldMkLst>
      </pc:sldChg>
      <pc:sldChg chg="modAnim">
        <pc:chgData name="Affinity Translation" userId="a5442cdb-f125-4d60-946a-6cd8aed3786a" providerId="ADAL" clId="{55CB68BA-C21E-4A42-9DAA-1986C2ECCB58}" dt="2023-10-26T20:41:20.572" v="34"/>
        <pc:sldMkLst>
          <pc:docMk/>
          <pc:sldMk cId="0" sldId="294"/>
        </pc:sldMkLst>
      </pc:sldChg>
      <pc:sldChg chg="modAnim">
        <pc:chgData name="Affinity Translation" userId="a5442cdb-f125-4d60-946a-6cd8aed3786a" providerId="ADAL" clId="{55CB68BA-C21E-4A42-9DAA-1986C2ECCB58}" dt="2023-10-26T20:41:33.720" v="35"/>
        <pc:sldMkLst>
          <pc:docMk/>
          <pc:sldMk cId="0" sldId="295"/>
        </pc:sldMkLst>
      </pc:sldChg>
      <pc:sldChg chg="modAnim">
        <pc:chgData name="Affinity Translation" userId="a5442cdb-f125-4d60-946a-6cd8aed3786a" providerId="ADAL" clId="{55CB68BA-C21E-4A42-9DAA-1986C2ECCB58}" dt="2023-10-26T20:41:46.275" v="36"/>
        <pc:sldMkLst>
          <pc:docMk/>
          <pc:sldMk cId="0" sldId="296"/>
        </pc:sldMkLst>
      </pc:sldChg>
      <pc:sldChg chg="modAnim">
        <pc:chgData name="Affinity Translation" userId="a5442cdb-f125-4d60-946a-6cd8aed3786a" providerId="ADAL" clId="{55CB68BA-C21E-4A42-9DAA-1986C2ECCB58}" dt="2023-10-26T20:41:58.540" v="37"/>
        <pc:sldMkLst>
          <pc:docMk/>
          <pc:sldMk cId="0" sldId="29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43343" cy="467072"/>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8132" y="0"/>
            <a:ext cx="3043343" cy="467072"/>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2310" y="4480004"/>
            <a:ext cx="5618480" cy="3665458"/>
          </a:xfrm>
          <a:prstGeom prst="rect">
            <a:avLst/>
          </a:prstGeom>
          <a:noFill/>
          <a:ln>
            <a:noFill/>
          </a:ln>
        </p:spPr>
        <p:txBody>
          <a:bodyPr spcFirstLastPara="1" wrap="square" lIns="91425" tIns="91425" rIns="91425" bIns="91425" anchor="t" anchorCtr="0">
            <a:noAutofit/>
          </a:bodyPr>
          <a:lstStyle>
            <a:lvl1pPr marL="457200" marR="0" lvl="0"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1pPr>
            <a:lvl2pPr marL="914400" marR="0" lvl="1"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2pPr>
            <a:lvl3pPr marL="1371600" marR="0" lvl="2"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3pPr>
            <a:lvl4pPr marL="1828800" marR="0" lvl="3"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4pPr>
            <a:lvl5pPr marL="2286000" marR="0" lvl="4"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5pPr>
            <a:lvl6pPr marL="2743200" marR="0" lvl="5"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6pPr>
            <a:lvl7pPr marL="3200400" marR="0" lvl="6"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7pPr>
            <a:lvl8pPr marL="3657600" marR="0" lvl="7"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8pPr>
            <a:lvl9pPr marL="4114800" marR="0" lvl="8"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42030"/>
            <a:ext cx="3043343" cy="467071"/>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8132" y="8842030"/>
            <a:ext cx="3043343" cy="467071"/>
          </a:xfrm>
          <a:prstGeom prst="rect">
            <a:avLst/>
          </a:prstGeom>
          <a:noFill/>
          <a:ln>
            <a:noFill/>
          </a:ln>
        </p:spPr>
        <p:txBody>
          <a:bodyPr spcFirstLastPara="1" wrap="square" lIns="93300" tIns="46650" rIns="93300" bIns="4665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1:notes"/>
          <p:cNvSpPr txBox="1">
            <a:spLocks noGrp="1"/>
          </p:cNvSpPr>
          <p:nvPr>
            <p:ph type="body" idx="1"/>
          </p:nvPr>
        </p:nvSpPr>
        <p:spPr>
          <a:xfrm>
            <a:off x="702310" y="4480004"/>
            <a:ext cx="5618480" cy="3665458"/>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8" name="Google Shape;118;p1: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1672f9f679b_0_3656: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g1672f9f679b_0_3656:notes"/>
          <p:cNvSpPr txBox="1">
            <a:spLocks noGrp="1"/>
          </p:cNvSpPr>
          <p:nvPr>
            <p:ph type="body" idx="1"/>
          </p:nvPr>
        </p:nvSpPr>
        <p:spPr>
          <a:xfrm>
            <a:off x="702310" y="4480004"/>
            <a:ext cx="5618400" cy="366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242" name="Google Shape;242;g1672f9f679b_0_3656:notes"/>
          <p:cNvSpPr txBox="1">
            <a:spLocks noGrp="1"/>
          </p:cNvSpPr>
          <p:nvPr>
            <p:ph type="sldNum" idx="12"/>
          </p:nvPr>
        </p:nvSpPr>
        <p:spPr>
          <a:xfrm>
            <a:off x="3978132" y="8842030"/>
            <a:ext cx="3043200" cy="467100"/>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1672f9f679b_0_3638: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g1672f9f679b_0_3638:notes"/>
          <p:cNvSpPr txBox="1">
            <a:spLocks noGrp="1"/>
          </p:cNvSpPr>
          <p:nvPr>
            <p:ph type="body" idx="1"/>
          </p:nvPr>
        </p:nvSpPr>
        <p:spPr>
          <a:xfrm>
            <a:off x="702310" y="4480004"/>
            <a:ext cx="5618400" cy="366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253" name="Google Shape;253;g1672f9f679b_0_3638:notes"/>
          <p:cNvSpPr txBox="1">
            <a:spLocks noGrp="1"/>
          </p:cNvSpPr>
          <p:nvPr>
            <p:ph type="sldNum" idx="12"/>
          </p:nvPr>
        </p:nvSpPr>
        <p:spPr>
          <a:xfrm>
            <a:off x="3978132" y="8842030"/>
            <a:ext cx="3043200" cy="467100"/>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Clr>
                <a:schemeClr val="dk1"/>
              </a:buClr>
              <a:buSzPts val="300"/>
              <a:buFont typeface="Calibri"/>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1672f9f679b_0_5321: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g1672f9f679b_0_5321:notes"/>
          <p:cNvSpPr txBox="1">
            <a:spLocks noGrp="1"/>
          </p:cNvSpPr>
          <p:nvPr>
            <p:ph type="body" idx="1"/>
          </p:nvPr>
        </p:nvSpPr>
        <p:spPr>
          <a:xfrm>
            <a:off x="702310" y="4480004"/>
            <a:ext cx="5618400" cy="366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297" name="Google Shape;297;g1672f9f679b_0_5321:notes"/>
          <p:cNvSpPr txBox="1">
            <a:spLocks noGrp="1"/>
          </p:cNvSpPr>
          <p:nvPr>
            <p:ph type="sldNum" idx="12"/>
          </p:nvPr>
        </p:nvSpPr>
        <p:spPr>
          <a:xfrm>
            <a:off x="3978132" y="8842030"/>
            <a:ext cx="3043200" cy="467100"/>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1672f9f679b_0_5275: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g1672f9f679b_0_5275:notes"/>
          <p:cNvSpPr txBox="1">
            <a:spLocks noGrp="1"/>
          </p:cNvSpPr>
          <p:nvPr>
            <p:ph type="body" idx="1"/>
          </p:nvPr>
        </p:nvSpPr>
        <p:spPr>
          <a:xfrm>
            <a:off x="702310" y="4480004"/>
            <a:ext cx="5618400" cy="366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311" name="Google Shape;311;g1672f9f679b_0_5275:notes"/>
          <p:cNvSpPr txBox="1">
            <a:spLocks noGrp="1"/>
          </p:cNvSpPr>
          <p:nvPr>
            <p:ph type="sldNum" idx="12"/>
          </p:nvPr>
        </p:nvSpPr>
        <p:spPr>
          <a:xfrm>
            <a:off x="3978132" y="8842030"/>
            <a:ext cx="3043200" cy="467100"/>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1672f9f679b_0_4703: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g1672f9f679b_0_4703:notes"/>
          <p:cNvSpPr txBox="1">
            <a:spLocks noGrp="1"/>
          </p:cNvSpPr>
          <p:nvPr>
            <p:ph type="body" idx="1"/>
          </p:nvPr>
        </p:nvSpPr>
        <p:spPr>
          <a:xfrm>
            <a:off x="702310" y="4480004"/>
            <a:ext cx="5618400" cy="366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264" name="Google Shape;264;g1672f9f679b_0_4703:notes"/>
          <p:cNvSpPr txBox="1">
            <a:spLocks noGrp="1"/>
          </p:cNvSpPr>
          <p:nvPr>
            <p:ph type="sldNum" idx="12"/>
          </p:nvPr>
        </p:nvSpPr>
        <p:spPr>
          <a:xfrm>
            <a:off x="3978132" y="8842030"/>
            <a:ext cx="3043200" cy="467100"/>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Clr>
                <a:schemeClr val="dk1"/>
              </a:buClr>
              <a:buSzPts val="300"/>
              <a:buFont typeface="Calibri"/>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1672f9f679b_0_4692: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g1672f9f679b_0_4692:notes"/>
          <p:cNvSpPr txBox="1">
            <a:spLocks noGrp="1"/>
          </p:cNvSpPr>
          <p:nvPr>
            <p:ph type="body" idx="1"/>
          </p:nvPr>
        </p:nvSpPr>
        <p:spPr>
          <a:xfrm>
            <a:off x="702310" y="4480004"/>
            <a:ext cx="5618400" cy="366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323" name="Google Shape;323;g1672f9f679b_0_4692:notes"/>
          <p:cNvSpPr txBox="1">
            <a:spLocks noGrp="1"/>
          </p:cNvSpPr>
          <p:nvPr>
            <p:ph type="sldNum" idx="12"/>
          </p:nvPr>
        </p:nvSpPr>
        <p:spPr>
          <a:xfrm>
            <a:off x="3978132" y="8842030"/>
            <a:ext cx="3043200" cy="467100"/>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1672f9f679b_0_4800: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g1672f9f679b_0_4800:notes"/>
          <p:cNvSpPr txBox="1">
            <a:spLocks noGrp="1"/>
          </p:cNvSpPr>
          <p:nvPr>
            <p:ph type="body" idx="1"/>
          </p:nvPr>
        </p:nvSpPr>
        <p:spPr>
          <a:xfrm>
            <a:off x="702310" y="4480004"/>
            <a:ext cx="5618400" cy="366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346" name="Google Shape;346;g1672f9f679b_0_4800:notes"/>
          <p:cNvSpPr txBox="1">
            <a:spLocks noGrp="1"/>
          </p:cNvSpPr>
          <p:nvPr>
            <p:ph type="sldNum" idx="12"/>
          </p:nvPr>
        </p:nvSpPr>
        <p:spPr>
          <a:xfrm>
            <a:off x="3978132" y="8842030"/>
            <a:ext cx="3043200" cy="467100"/>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1672f9f679b_0_4905: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6" name="Google Shape;356;g1672f9f679b_0_4905:notes"/>
          <p:cNvSpPr txBox="1">
            <a:spLocks noGrp="1"/>
          </p:cNvSpPr>
          <p:nvPr>
            <p:ph type="body" idx="1"/>
          </p:nvPr>
        </p:nvSpPr>
        <p:spPr>
          <a:xfrm>
            <a:off x="702310" y="4480004"/>
            <a:ext cx="5618400" cy="366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357" name="Google Shape;357;g1672f9f679b_0_4905:notes"/>
          <p:cNvSpPr txBox="1">
            <a:spLocks noGrp="1"/>
          </p:cNvSpPr>
          <p:nvPr>
            <p:ph type="sldNum" idx="12"/>
          </p:nvPr>
        </p:nvSpPr>
        <p:spPr>
          <a:xfrm>
            <a:off x="3978132" y="8842030"/>
            <a:ext cx="3043200" cy="467100"/>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1672f9f679b_0_4772: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g1672f9f679b_0_4772:notes"/>
          <p:cNvSpPr txBox="1">
            <a:spLocks noGrp="1"/>
          </p:cNvSpPr>
          <p:nvPr>
            <p:ph type="body" idx="1"/>
          </p:nvPr>
        </p:nvSpPr>
        <p:spPr>
          <a:xfrm>
            <a:off x="702310" y="4480004"/>
            <a:ext cx="5618400" cy="366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370" name="Google Shape;370;g1672f9f679b_0_4772:notes"/>
          <p:cNvSpPr txBox="1">
            <a:spLocks noGrp="1"/>
          </p:cNvSpPr>
          <p:nvPr>
            <p:ph type="sldNum" idx="12"/>
          </p:nvPr>
        </p:nvSpPr>
        <p:spPr>
          <a:xfrm>
            <a:off x="3978132" y="8842030"/>
            <a:ext cx="3043200" cy="467100"/>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Clr>
                <a:schemeClr val="dk1"/>
              </a:buClr>
              <a:buSzPts val="300"/>
              <a:buFont typeface="Calibri"/>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1672f9f679b_0_4845: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0" name="Google Shape;380;g1672f9f679b_0_4845:notes"/>
          <p:cNvSpPr txBox="1">
            <a:spLocks noGrp="1"/>
          </p:cNvSpPr>
          <p:nvPr>
            <p:ph type="body" idx="1"/>
          </p:nvPr>
        </p:nvSpPr>
        <p:spPr>
          <a:xfrm>
            <a:off x="702310" y="4480004"/>
            <a:ext cx="5618400" cy="366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dirty="0"/>
          </a:p>
        </p:txBody>
      </p:sp>
      <p:sp>
        <p:nvSpPr>
          <p:cNvPr id="381" name="Google Shape;381;g1672f9f679b_0_4845:notes"/>
          <p:cNvSpPr txBox="1">
            <a:spLocks noGrp="1"/>
          </p:cNvSpPr>
          <p:nvPr>
            <p:ph type="sldNum" idx="12"/>
          </p:nvPr>
        </p:nvSpPr>
        <p:spPr>
          <a:xfrm>
            <a:off x="3978132" y="8842030"/>
            <a:ext cx="3043200" cy="467100"/>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6: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6:notes"/>
          <p:cNvSpPr txBox="1">
            <a:spLocks noGrp="1"/>
          </p:cNvSpPr>
          <p:nvPr>
            <p:ph type="body" idx="1"/>
          </p:nvPr>
        </p:nvSpPr>
        <p:spPr>
          <a:xfrm>
            <a:off x="702310" y="4480004"/>
            <a:ext cx="5618400" cy="366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26" name="Google Shape;126;p6:notes"/>
          <p:cNvSpPr txBox="1">
            <a:spLocks noGrp="1"/>
          </p:cNvSpPr>
          <p:nvPr>
            <p:ph type="sldNum" idx="12"/>
          </p:nvPr>
        </p:nvSpPr>
        <p:spPr>
          <a:xfrm>
            <a:off x="3978132" y="8842030"/>
            <a:ext cx="3043200" cy="467100"/>
          </a:xfrm>
          <a:prstGeom prst="rect">
            <a:avLst/>
          </a:prstGeom>
          <a:noFill/>
          <a:ln>
            <a:noFill/>
          </a:ln>
        </p:spPr>
        <p:txBody>
          <a:bodyPr spcFirstLastPara="1" wrap="square" lIns="93300" tIns="46650" rIns="93300" bIns="46650" anchor="b" anchorCtr="0">
            <a:noAutofit/>
          </a:bodyPr>
          <a:lstStyle/>
          <a:p>
            <a:pPr marL="0" lvl="0" indent="0" algn="l" rtl="0">
              <a:lnSpc>
                <a:spcPct val="100000"/>
              </a:lnSpc>
              <a:spcBef>
                <a:spcPts val="0"/>
              </a:spcBef>
              <a:spcAft>
                <a:spcPts val="0"/>
              </a:spcAft>
              <a:buClr>
                <a:srgbClr val="000000"/>
              </a:buClr>
              <a:buSzPts val="350"/>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1672f9f679b_0_4986: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g1672f9f679b_0_4986:notes"/>
          <p:cNvSpPr txBox="1">
            <a:spLocks noGrp="1"/>
          </p:cNvSpPr>
          <p:nvPr>
            <p:ph type="body" idx="1"/>
          </p:nvPr>
        </p:nvSpPr>
        <p:spPr>
          <a:xfrm>
            <a:off x="702310" y="4480004"/>
            <a:ext cx="5618400" cy="366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dirty="0"/>
          </a:p>
        </p:txBody>
      </p:sp>
      <p:sp>
        <p:nvSpPr>
          <p:cNvPr id="402" name="Google Shape;402;g1672f9f679b_0_4986:notes"/>
          <p:cNvSpPr txBox="1">
            <a:spLocks noGrp="1"/>
          </p:cNvSpPr>
          <p:nvPr>
            <p:ph type="sldNum" idx="12"/>
          </p:nvPr>
        </p:nvSpPr>
        <p:spPr>
          <a:xfrm>
            <a:off x="3978132" y="8842030"/>
            <a:ext cx="3043200" cy="467100"/>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1672f9f679b_0_5020: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2" name="Google Shape;412;g1672f9f679b_0_5020:notes"/>
          <p:cNvSpPr txBox="1">
            <a:spLocks noGrp="1"/>
          </p:cNvSpPr>
          <p:nvPr>
            <p:ph type="body" idx="1"/>
          </p:nvPr>
        </p:nvSpPr>
        <p:spPr>
          <a:xfrm>
            <a:off x="702310" y="4480004"/>
            <a:ext cx="5618400" cy="366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413" name="Google Shape;413;g1672f9f679b_0_5020:notes"/>
          <p:cNvSpPr txBox="1">
            <a:spLocks noGrp="1"/>
          </p:cNvSpPr>
          <p:nvPr>
            <p:ph type="sldNum" idx="12"/>
          </p:nvPr>
        </p:nvSpPr>
        <p:spPr>
          <a:xfrm>
            <a:off x="3978132" y="8842030"/>
            <a:ext cx="3043200" cy="467100"/>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1672f9f679b_0_4979: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g1672f9f679b_0_4979:notes"/>
          <p:cNvSpPr txBox="1">
            <a:spLocks noGrp="1"/>
          </p:cNvSpPr>
          <p:nvPr>
            <p:ph type="body" idx="1"/>
          </p:nvPr>
        </p:nvSpPr>
        <p:spPr>
          <a:xfrm>
            <a:off x="702310" y="4480004"/>
            <a:ext cx="5618400" cy="366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427" name="Google Shape;427;g1672f9f679b_0_4979:notes"/>
          <p:cNvSpPr txBox="1">
            <a:spLocks noGrp="1"/>
          </p:cNvSpPr>
          <p:nvPr>
            <p:ph type="sldNum" idx="12"/>
          </p:nvPr>
        </p:nvSpPr>
        <p:spPr>
          <a:xfrm>
            <a:off x="3978132" y="8842030"/>
            <a:ext cx="3043200" cy="467100"/>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Clr>
                <a:schemeClr val="dk1"/>
              </a:buClr>
              <a:buSzPts val="300"/>
              <a:buFont typeface="Calibri"/>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1672f9f679b_0_5059: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6" name="Google Shape;436;g1672f9f679b_0_5059:notes"/>
          <p:cNvSpPr txBox="1">
            <a:spLocks noGrp="1"/>
          </p:cNvSpPr>
          <p:nvPr>
            <p:ph type="body" idx="1"/>
          </p:nvPr>
        </p:nvSpPr>
        <p:spPr>
          <a:xfrm>
            <a:off x="702310" y="4480004"/>
            <a:ext cx="5618400" cy="366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437" name="Google Shape;437;g1672f9f679b_0_5059:notes"/>
          <p:cNvSpPr txBox="1">
            <a:spLocks noGrp="1"/>
          </p:cNvSpPr>
          <p:nvPr>
            <p:ph type="sldNum" idx="12"/>
          </p:nvPr>
        </p:nvSpPr>
        <p:spPr>
          <a:xfrm>
            <a:off x="3978132" y="8842030"/>
            <a:ext cx="3043200" cy="467100"/>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1672f9f679b_0_6600: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9" name="Google Shape;449;g1672f9f679b_0_6600:notes"/>
          <p:cNvSpPr txBox="1">
            <a:spLocks noGrp="1"/>
          </p:cNvSpPr>
          <p:nvPr>
            <p:ph type="body" idx="1"/>
          </p:nvPr>
        </p:nvSpPr>
        <p:spPr>
          <a:xfrm>
            <a:off x="702310" y="4480004"/>
            <a:ext cx="5618400" cy="366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450" name="Google Shape;450;g1672f9f679b_0_6600:notes"/>
          <p:cNvSpPr txBox="1">
            <a:spLocks noGrp="1"/>
          </p:cNvSpPr>
          <p:nvPr>
            <p:ph type="sldNum" idx="12"/>
          </p:nvPr>
        </p:nvSpPr>
        <p:spPr>
          <a:xfrm>
            <a:off x="3978132" y="8842030"/>
            <a:ext cx="3043200" cy="467100"/>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1672f9f679b_0_6626: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0" name="Google Shape;460;g1672f9f679b_0_6626:notes"/>
          <p:cNvSpPr txBox="1">
            <a:spLocks noGrp="1"/>
          </p:cNvSpPr>
          <p:nvPr>
            <p:ph type="body" idx="1"/>
          </p:nvPr>
        </p:nvSpPr>
        <p:spPr>
          <a:xfrm>
            <a:off x="702310" y="4480004"/>
            <a:ext cx="5618400" cy="366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461" name="Google Shape;461;g1672f9f679b_0_6626:notes"/>
          <p:cNvSpPr txBox="1">
            <a:spLocks noGrp="1"/>
          </p:cNvSpPr>
          <p:nvPr>
            <p:ph type="sldNum" idx="12"/>
          </p:nvPr>
        </p:nvSpPr>
        <p:spPr>
          <a:xfrm>
            <a:off x="3978132" y="8842030"/>
            <a:ext cx="3043200" cy="467100"/>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1672f9f679b_0_5353: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7" name="Google Shape;477;g1672f9f679b_0_5353:notes"/>
          <p:cNvSpPr txBox="1">
            <a:spLocks noGrp="1"/>
          </p:cNvSpPr>
          <p:nvPr>
            <p:ph type="body" idx="1"/>
          </p:nvPr>
        </p:nvSpPr>
        <p:spPr>
          <a:xfrm>
            <a:off x="702310" y="4480004"/>
            <a:ext cx="5618400" cy="366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478" name="Google Shape;478;g1672f9f679b_0_5353:notes"/>
          <p:cNvSpPr txBox="1">
            <a:spLocks noGrp="1"/>
          </p:cNvSpPr>
          <p:nvPr>
            <p:ph type="sldNum" idx="12"/>
          </p:nvPr>
        </p:nvSpPr>
        <p:spPr>
          <a:xfrm>
            <a:off x="3978132" y="8842030"/>
            <a:ext cx="3043200" cy="467100"/>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1672f9f679b_0_4964: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5" name="Google Shape;495;g1672f9f679b_0_4964:notes"/>
          <p:cNvSpPr txBox="1">
            <a:spLocks noGrp="1"/>
          </p:cNvSpPr>
          <p:nvPr>
            <p:ph type="body" idx="1"/>
          </p:nvPr>
        </p:nvSpPr>
        <p:spPr>
          <a:xfrm>
            <a:off x="702310" y="4480004"/>
            <a:ext cx="5618400" cy="366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dirty="0"/>
          </a:p>
        </p:txBody>
      </p:sp>
      <p:sp>
        <p:nvSpPr>
          <p:cNvPr id="496" name="Google Shape;496;g1672f9f679b_0_4964:notes"/>
          <p:cNvSpPr txBox="1">
            <a:spLocks noGrp="1"/>
          </p:cNvSpPr>
          <p:nvPr>
            <p:ph type="sldNum" idx="12"/>
          </p:nvPr>
        </p:nvSpPr>
        <p:spPr>
          <a:xfrm>
            <a:off x="3978132" y="8842030"/>
            <a:ext cx="3043200" cy="467100"/>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10: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3" name="Google Shape;503;p10:notes"/>
          <p:cNvSpPr txBox="1">
            <a:spLocks noGrp="1"/>
          </p:cNvSpPr>
          <p:nvPr>
            <p:ph type="body" idx="1"/>
          </p:nvPr>
        </p:nvSpPr>
        <p:spPr>
          <a:xfrm>
            <a:off x="702310" y="4480004"/>
            <a:ext cx="5618400" cy="3665400"/>
          </a:xfrm>
          <a:prstGeom prst="rect">
            <a:avLst/>
          </a:prstGeom>
          <a:noFill/>
          <a:ln>
            <a:noFill/>
          </a:ln>
        </p:spPr>
        <p:txBody>
          <a:bodyPr spcFirstLastPara="1" wrap="square" lIns="91425" tIns="91425" rIns="91425" bIns="91425" anchor="t" anchorCtr="0">
            <a:noAutofit/>
          </a:bodyPr>
          <a:lstStyle/>
          <a:p>
            <a:pPr marL="127000" lvl="0" indent="0" algn="l" rtl="0">
              <a:lnSpc>
                <a:spcPct val="115000"/>
              </a:lnSpc>
              <a:spcBef>
                <a:spcPts val="0"/>
              </a:spcBef>
              <a:spcAft>
                <a:spcPts val="0"/>
              </a:spcAft>
              <a:buClr>
                <a:schemeClr val="dk1"/>
              </a:buClr>
              <a:buSzPts val="1800"/>
              <a:buFont typeface="Calibri"/>
              <a:buNone/>
            </a:pPr>
            <a:endParaRPr sz="1800">
              <a:solidFill>
                <a:schemeClr val="dk1"/>
              </a:solidFill>
            </a:endParaRPr>
          </a:p>
        </p:txBody>
      </p:sp>
      <p:sp>
        <p:nvSpPr>
          <p:cNvPr id="504" name="Google Shape;504;p10:notes"/>
          <p:cNvSpPr txBox="1">
            <a:spLocks noGrp="1"/>
          </p:cNvSpPr>
          <p:nvPr>
            <p:ph type="sldNum" idx="12"/>
          </p:nvPr>
        </p:nvSpPr>
        <p:spPr>
          <a:xfrm>
            <a:off x="3978132" y="8842030"/>
            <a:ext cx="3043200" cy="467100"/>
          </a:xfrm>
          <a:prstGeom prst="rect">
            <a:avLst/>
          </a:prstGeom>
          <a:noFill/>
          <a:ln>
            <a:noFill/>
          </a:ln>
        </p:spPr>
        <p:txBody>
          <a:bodyPr spcFirstLastPara="1" wrap="square" lIns="93300" tIns="46650" rIns="93300" bIns="46650" anchor="b" anchorCtr="0">
            <a:noAutofit/>
          </a:bodyPr>
          <a:lstStyle/>
          <a:p>
            <a:pPr marL="0" lvl="0" indent="0" algn="l" rtl="0">
              <a:lnSpc>
                <a:spcPct val="100000"/>
              </a:lnSpc>
              <a:spcBef>
                <a:spcPts val="0"/>
              </a:spcBef>
              <a:spcAft>
                <a:spcPts val="0"/>
              </a:spcAft>
              <a:buClr>
                <a:srgbClr val="000000"/>
              </a:buClr>
              <a:buSzPts val="350"/>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1672f9f679b_0_4972: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2" name="Google Shape;512;g1672f9f679b_0_4972:notes"/>
          <p:cNvSpPr txBox="1">
            <a:spLocks noGrp="1"/>
          </p:cNvSpPr>
          <p:nvPr>
            <p:ph type="body" idx="1"/>
          </p:nvPr>
        </p:nvSpPr>
        <p:spPr>
          <a:xfrm>
            <a:off x="702310" y="4480004"/>
            <a:ext cx="5618400" cy="366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513" name="Google Shape;513;g1672f9f679b_0_4972:notes"/>
          <p:cNvSpPr txBox="1">
            <a:spLocks noGrp="1"/>
          </p:cNvSpPr>
          <p:nvPr>
            <p:ph type="sldNum" idx="12"/>
          </p:nvPr>
        </p:nvSpPr>
        <p:spPr>
          <a:xfrm>
            <a:off x="3978132" y="8842030"/>
            <a:ext cx="3043200" cy="467100"/>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2: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2:notes"/>
          <p:cNvSpPr txBox="1">
            <a:spLocks noGrp="1"/>
          </p:cNvSpPr>
          <p:nvPr>
            <p:ph type="body" idx="1"/>
          </p:nvPr>
        </p:nvSpPr>
        <p:spPr>
          <a:xfrm>
            <a:off x="702310" y="4480004"/>
            <a:ext cx="5618400" cy="366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36" name="Google Shape;136;p2:notes"/>
          <p:cNvSpPr txBox="1">
            <a:spLocks noGrp="1"/>
          </p:cNvSpPr>
          <p:nvPr>
            <p:ph type="sldNum" idx="12"/>
          </p:nvPr>
        </p:nvSpPr>
        <p:spPr>
          <a:xfrm>
            <a:off x="3978132" y="8842030"/>
            <a:ext cx="3043200" cy="467100"/>
          </a:xfrm>
          <a:prstGeom prst="rect">
            <a:avLst/>
          </a:prstGeom>
          <a:noFill/>
          <a:ln>
            <a:noFill/>
          </a:ln>
        </p:spPr>
        <p:txBody>
          <a:bodyPr spcFirstLastPara="1" wrap="square" lIns="93300" tIns="46650" rIns="93300" bIns="46650" anchor="b" anchorCtr="0">
            <a:noAutofit/>
          </a:bodyPr>
          <a:lstStyle/>
          <a:p>
            <a:pPr marL="0" lvl="0" indent="0" algn="l" rtl="0">
              <a:lnSpc>
                <a:spcPct val="100000"/>
              </a:lnSpc>
              <a:spcBef>
                <a:spcPts val="0"/>
              </a:spcBef>
              <a:spcAft>
                <a:spcPts val="0"/>
              </a:spcAft>
              <a:buClr>
                <a:srgbClr val="000000"/>
              </a:buClr>
              <a:buSzPts val="350"/>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1672f9f679b_0_5396: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6" name="Google Shape;536;g1672f9f679b_0_5396:notes"/>
          <p:cNvSpPr txBox="1">
            <a:spLocks noGrp="1"/>
          </p:cNvSpPr>
          <p:nvPr>
            <p:ph type="body" idx="1"/>
          </p:nvPr>
        </p:nvSpPr>
        <p:spPr>
          <a:xfrm>
            <a:off x="702310" y="4480004"/>
            <a:ext cx="5618400" cy="366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537" name="Google Shape;537;g1672f9f679b_0_5396:notes"/>
          <p:cNvSpPr txBox="1">
            <a:spLocks noGrp="1"/>
          </p:cNvSpPr>
          <p:nvPr>
            <p:ph type="sldNum" idx="12"/>
          </p:nvPr>
        </p:nvSpPr>
        <p:spPr>
          <a:xfrm>
            <a:off x="3978132" y="8842030"/>
            <a:ext cx="3043200" cy="467100"/>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41: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6" name="Google Shape;556;p41:notes"/>
          <p:cNvSpPr txBox="1">
            <a:spLocks noGrp="1"/>
          </p:cNvSpPr>
          <p:nvPr>
            <p:ph type="body" idx="1"/>
          </p:nvPr>
        </p:nvSpPr>
        <p:spPr>
          <a:xfrm>
            <a:off x="702310" y="4480004"/>
            <a:ext cx="5618400" cy="366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557" name="Google Shape;557;p41:notes"/>
          <p:cNvSpPr txBox="1">
            <a:spLocks noGrp="1"/>
          </p:cNvSpPr>
          <p:nvPr>
            <p:ph type="sldNum" idx="12"/>
          </p:nvPr>
        </p:nvSpPr>
        <p:spPr>
          <a:xfrm>
            <a:off x="3978132" y="8842030"/>
            <a:ext cx="3043200" cy="467100"/>
          </a:xfrm>
          <a:prstGeom prst="rect">
            <a:avLst/>
          </a:prstGeom>
          <a:noFill/>
          <a:ln>
            <a:noFill/>
          </a:ln>
        </p:spPr>
        <p:txBody>
          <a:bodyPr spcFirstLastPara="1" wrap="square" lIns="93300" tIns="46650" rIns="93300" bIns="46650" anchor="b" anchorCtr="0">
            <a:noAutofit/>
          </a:bodyPr>
          <a:lstStyle/>
          <a:p>
            <a:pPr marL="0" lvl="0" indent="0" algn="l" rtl="0">
              <a:lnSpc>
                <a:spcPct val="100000"/>
              </a:lnSpc>
              <a:spcBef>
                <a:spcPts val="0"/>
              </a:spcBef>
              <a:spcAft>
                <a:spcPts val="0"/>
              </a:spcAft>
              <a:buClr>
                <a:srgbClr val="000000"/>
              </a:buClr>
              <a:buSzPts val="350"/>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1672f9f679b_0_4749:notes"/>
          <p:cNvSpPr txBox="1">
            <a:spLocks noGrp="1"/>
          </p:cNvSpPr>
          <p:nvPr>
            <p:ph type="body" idx="1"/>
          </p:nvPr>
        </p:nvSpPr>
        <p:spPr>
          <a:xfrm>
            <a:off x="702310" y="4480004"/>
            <a:ext cx="5618400" cy="366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563" name="Google Shape;563;g1672f9f679b_0_4749: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243f8bc237e_0_110: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9" name="Google Shape;579;g243f8bc237e_0_110:notes"/>
          <p:cNvSpPr txBox="1">
            <a:spLocks noGrp="1"/>
          </p:cNvSpPr>
          <p:nvPr>
            <p:ph type="body" idx="1"/>
          </p:nvPr>
        </p:nvSpPr>
        <p:spPr>
          <a:xfrm>
            <a:off x="702310" y="4480004"/>
            <a:ext cx="5618400" cy="366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dirty="0"/>
          </a:p>
        </p:txBody>
      </p:sp>
      <p:sp>
        <p:nvSpPr>
          <p:cNvPr id="580" name="Google Shape;580;g243f8bc237e_0_110:notes"/>
          <p:cNvSpPr txBox="1">
            <a:spLocks noGrp="1"/>
          </p:cNvSpPr>
          <p:nvPr>
            <p:ph type="sldNum" idx="12"/>
          </p:nvPr>
        </p:nvSpPr>
        <p:spPr>
          <a:xfrm>
            <a:off x="3978132" y="8842030"/>
            <a:ext cx="3043200" cy="467100"/>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1672f9f679b_0_6661: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0" name="Google Shape;590;g1672f9f679b_0_6661:notes"/>
          <p:cNvSpPr txBox="1">
            <a:spLocks noGrp="1"/>
          </p:cNvSpPr>
          <p:nvPr>
            <p:ph type="body" idx="1"/>
          </p:nvPr>
        </p:nvSpPr>
        <p:spPr>
          <a:xfrm>
            <a:off x="702310" y="4480004"/>
            <a:ext cx="5618400" cy="366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dirty="0"/>
          </a:p>
        </p:txBody>
      </p:sp>
      <p:sp>
        <p:nvSpPr>
          <p:cNvPr id="591" name="Google Shape;591;g1672f9f679b_0_6661:notes"/>
          <p:cNvSpPr txBox="1">
            <a:spLocks noGrp="1"/>
          </p:cNvSpPr>
          <p:nvPr>
            <p:ph type="sldNum" idx="12"/>
          </p:nvPr>
        </p:nvSpPr>
        <p:spPr>
          <a:xfrm>
            <a:off x="3978132" y="8842030"/>
            <a:ext cx="3043200" cy="467100"/>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1672f9f679b_0_6720: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9" name="Google Shape;629;g1672f9f679b_0_6720:notes"/>
          <p:cNvSpPr txBox="1">
            <a:spLocks noGrp="1"/>
          </p:cNvSpPr>
          <p:nvPr>
            <p:ph type="body" idx="1"/>
          </p:nvPr>
        </p:nvSpPr>
        <p:spPr>
          <a:xfrm>
            <a:off x="702310" y="4480004"/>
            <a:ext cx="5618400" cy="366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630" name="Google Shape;630;g1672f9f679b_0_6720:notes"/>
          <p:cNvSpPr txBox="1">
            <a:spLocks noGrp="1"/>
          </p:cNvSpPr>
          <p:nvPr>
            <p:ph type="sldNum" idx="12"/>
          </p:nvPr>
        </p:nvSpPr>
        <p:spPr>
          <a:xfrm>
            <a:off x="3978132" y="8842030"/>
            <a:ext cx="3043200" cy="467100"/>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1672f9f679b_0_6748: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7" name="Google Shape;647;g1672f9f679b_0_6748:notes"/>
          <p:cNvSpPr txBox="1">
            <a:spLocks noGrp="1"/>
          </p:cNvSpPr>
          <p:nvPr>
            <p:ph type="body" idx="1"/>
          </p:nvPr>
        </p:nvSpPr>
        <p:spPr>
          <a:xfrm>
            <a:off x="702310" y="4480004"/>
            <a:ext cx="5618400" cy="366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648" name="Google Shape;648;g1672f9f679b_0_6748:notes"/>
          <p:cNvSpPr txBox="1">
            <a:spLocks noGrp="1"/>
          </p:cNvSpPr>
          <p:nvPr>
            <p:ph type="sldNum" idx="12"/>
          </p:nvPr>
        </p:nvSpPr>
        <p:spPr>
          <a:xfrm>
            <a:off x="3978132" y="8842030"/>
            <a:ext cx="3043200" cy="467100"/>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1672f9f679b_0_6792: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3" name="Google Shape;663;g1672f9f679b_0_6792:notes"/>
          <p:cNvSpPr txBox="1">
            <a:spLocks noGrp="1"/>
          </p:cNvSpPr>
          <p:nvPr>
            <p:ph type="body" idx="1"/>
          </p:nvPr>
        </p:nvSpPr>
        <p:spPr>
          <a:xfrm>
            <a:off x="702310" y="4480004"/>
            <a:ext cx="5618400" cy="366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664" name="Google Shape;664;g1672f9f679b_0_6792:notes"/>
          <p:cNvSpPr txBox="1">
            <a:spLocks noGrp="1"/>
          </p:cNvSpPr>
          <p:nvPr>
            <p:ph type="sldNum" idx="12"/>
          </p:nvPr>
        </p:nvSpPr>
        <p:spPr>
          <a:xfrm>
            <a:off x="3978132" y="8842030"/>
            <a:ext cx="3043200" cy="467100"/>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1672f9f679b_0_6811: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1" name="Google Shape;681;g1672f9f679b_0_6811:notes"/>
          <p:cNvSpPr txBox="1">
            <a:spLocks noGrp="1"/>
          </p:cNvSpPr>
          <p:nvPr>
            <p:ph type="body" idx="1"/>
          </p:nvPr>
        </p:nvSpPr>
        <p:spPr>
          <a:xfrm>
            <a:off x="702310" y="4480004"/>
            <a:ext cx="5618400" cy="366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682" name="Google Shape;682;g1672f9f679b_0_6811:notes"/>
          <p:cNvSpPr txBox="1">
            <a:spLocks noGrp="1"/>
          </p:cNvSpPr>
          <p:nvPr>
            <p:ph type="sldNum" idx="12"/>
          </p:nvPr>
        </p:nvSpPr>
        <p:spPr>
          <a:xfrm>
            <a:off x="3978132" y="8842030"/>
            <a:ext cx="3043200" cy="467100"/>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4:notes"/>
          <p:cNvSpPr txBox="1">
            <a:spLocks noGrp="1"/>
          </p:cNvSpPr>
          <p:nvPr>
            <p:ph type="body" idx="1"/>
          </p:nvPr>
        </p:nvSpPr>
        <p:spPr>
          <a:xfrm>
            <a:off x="702310" y="4480004"/>
            <a:ext cx="5618400" cy="366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44" name="Google Shape;144;p4:notes"/>
          <p:cNvSpPr txBox="1">
            <a:spLocks noGrp="1"/>
          </p:cNvSpPr>
          <p:nvPr>
            <p:ph type="sldNum" idx="12"/>
          </p:nvPr>
        </p:nvSpPr>
        <p:spPr>
          <a:xfrm>
            <a:off x="3978132" y="8842030"/>
            <a:ext cx="3043200" cy="467100"/>
          </a:xfrm>
          <a:prstGeom prst="rect">
            <a:avLst/>
          </a:prstGeom>
          <a:noFill/>
          <a:ln>
            <a:noFill/>
          </a:ln>
        </p:spPr>
        <p:txBody>
          <a:bodyPr spcFirstLastPara="1" wrap="square" lIns="93300" tIns="46650" rIns="93300" bIns="46650" anchor="b" anchorCtr="0">
            <a:noAutofit/>
          </a:bodyPr>
          <a:lstStyle/>
          <a:p>
            <a:pPr marL="0" lvl="0" indent="0" algn="l" rtl="0">
              <a:lnSpc>
                <a:spcPct val="100000"/>
              </a:lnSpc>
              <a:spcBef>
                <a:spcPts val="0"/>
              </a:spcBef>
              <a:spcAft>
                <a:spcPts val="0"/>
              </a:spcAft>
              <a:buClr>
                <a:srgbClr val="000000"/>
              </a:buClr>
              <a:buSzPts val="350"/>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243f8bc237e_0_28: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g243f8bc237e_0_28:notes"/>
          <p:cNvSpPr txBox="1">
            <a:spLocks noGrp="1"/>
          </p:cNvSpPr>
          <p:nvPr>
            <p:ph type="body" idx="1"/>
          </p:nvPr>
        </p:nvSpPr>
        <p:spPr>
          <a:xfrm>
            <a:off x="702310" y="4480004"/>
            <a:ext cx="5618400" cy="366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60" name="Google Shape;160;g243f8bc237e_0_28:notes"/>
          <p:cNvSpPr txBox="1">
            <a:spLocks noGrp="1"/>
          </p:cNvSpPr>
          <p:nvPr>
            <p:ph type="sldNum" idx="12"/>
          </p:nvPr>
        </p:nvSpPr>
        <p:spPr>
          <a:xfrm>
            <a:off x="3978132" y="8842030"/>
            <a:ext cx="3043200" cy="467100"/>
          </a:xfrm>
          <a:prstGeom prst="rect">
            <a:avLst/>
          </a:prstGeom>
          <a:noFill/>
          <a:ln>
            <a:noFill/>
          </a:ln>
        </p:spPr>
        <p:txBody>
          <a:bodyPr spcFirstLastPara="1" wrap="square" lIns="93300" tIns="46650" rIns="93300" bIns="46650" anchor="b" anchorCtr="0">
            <a:noAutofit/>
          </a:bodyPr>
          <a:lstStyle/>
          <a:p>
            <a:pPr marL="0" lvl="0" indent="0" algn="l" rtl="0">
              <a:lnSpc>
                <a:spcPct val="100000"/>
              </a:lnSpc>
              <a:spcBef>
                <a:spcPts val="0"/>
              </a:spcBef>
              <a:spcAft>
                <a:spcPts val="0"/>
              </a:spcAft>
              <a:buClr>
                <a:srgbClr val="000000"/>
              </a:buClr>
              <a:buSzPts val="350"/>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43f8bc237e_0_8: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g243f8bc237e_0_8:notes"/>
          <p:cNvSpPr txBox="1">
            <a:spLocks noGrp="1"/>
          </p:cNvSpPr>
          <p:nvPr>
            <p:ph type="body" idx="1"/>
          </p:nvPr>
        </p:nvSpPr>
        <p:spPr>
          <a:xfrm>
            <a:off x="702310" y="4480004"/>
            <a:ext cx="5618400" cy="366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168" name="Google Shape;168;g243f8bc237e_0_8:notes"/>
          <p:cNvSpPr txBox="1">
            <a:spLocks noGrp="1"/>
          </p:cNvSpPr>
          <p:nvPr>
            <p:ph type="sldNum" idx="12"/>
          </p:nvPr>
        </p:nvSpPr>
        <p:spPr>
          <a:xfrm>
            <a:off x="3978132" y="8842030"/>
            <a:ext cx="3043200" cy="467100"/>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27c1ab62179_0_19: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27c1ab62179_0_19:notes"/>
          <p:cNvSpPr txBox="1">
            <a:spLocks noGrp="1"/>
          </p:cNvSpPr>
          <p:nvPr>
            <p:ph type="body" idx="1"/>
          </p:nvPr>
        </p:nvSpPr>
        <p:spPr>
          <a:xfrm>
            <a:off x="702310" y="4480004"/>
            <a:ext cx="5618400" cy="366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5" name="Google Shape;185;g27c1ab62179_0_19:notes"/>
          <p:cNvSpPr txBox="1">
            <a:spLocks noGrp="1"/>
          </p:cNvSpPr>
          <p:nvPr>
            <p:ph type="sldNum" idx="12"/>
          </p:nvPr>
        </p:nvSpPr>
        <p:spPr>
          <a:xfrm>
            <a:off x="3978132" y="8842030"/>
            <a:ext cx="3043200" cy="467100"/>
          </a:xfrm>
          <a:prstGeom prst="rect">
            <a:avLst/>
          </a:prstGeom>
        </p:spPr>
        <p:txBody>
          <a:bodyPr spcFirstLastPara="1" wrap="square" lIns="93300" tIns="46650" rIns="93300" bIns="46650" anchor="b" anchorCtr="0">
            <a:noAutofit/>
          </a:bodyPr>
          <a:lstStyle/>
          <a:p>
            <a:pPr marL="0" lvl="0" indent="0" algn="r" rtl="0">
              <a:spcBef>
                <a:spcPts val="0"/>
              </a:spcBef>
              <a:spcAft>
                <a:spcPts val="0"/>
              </a:spcAft>
              <a:buClr>
                <a:schemeClr val="dk1"/>
              </a:buClr>
              <a:buSzPts val="300"/>
              <a:buFont typeface="Calibri"/>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1672f9f679b_0_4818: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g1672f9f679b_0_4818:notes"/>
          <p:cNvSpPr txBox="1">
            <a:spLocks noGrp="1"/>
          </p:cNvSpPr>
          <p:nvPr>
            <p:ph type="body" idx="1"/>
          </p:nvPr>
        </p:nvSpPr>
        <p:spPr>
          <a:xfrm>
            <a:off x="702310" y="4480004"/>
            <a:ext cx="5618400" cy="366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215" name="Google Shape;215;g1672f9f679b_0_4818:notes"/>
          <p:cNvSpPr txBox="1">
            <a:spLocks noGrp="1"/>
          </p:cNvSpPr>
          <p:nvPr>
            <p:ph type="sldNum" idx="12"/>
          </p:nvPr>
        </p:nvSpPr>
        <p:spPr>
          <a:xfrm>
            <a:off x="3978132" y="8842030"/>
            <a:ext cx="3043200" cy="467100"/>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Clr>
                <a:schemeClr val="dk1"/>
              </a:buClr>
              <a:buSzPts val="300"/>
              <a:buFont typeface="Calibri"/>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1672f9f679b_0_5101: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g1672f9f679b_0_5101:notes"/>
          <p:cNvSpPr txBox="1">
            <a:spLocks noGrp="1"/>
          </p:cNvSpPr>
          <p:nvPr>
            <p:ph type="body" idx="1"/>
          </p:nvPr>
        </p:nvSpPr>
        <p:spPr>
          <a:xfrm>
            <a:off x="702310" y="4480004"/>
            <a:ext cx="5618400" cy="366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224" name="Google Shape;224;g1672f9f679b_0_5101:notes"/>
          <p:cNvSpPr txBox="1">
            <a:spLocks noGrp="1"/>
          </p:cNvSpPr>
          <p:nvPr>
            <p:ph type="sldNum" idx="12"/>
          </p:nvPr>
        </p:nvSpPr>
        <p:spPr>
          <a:xfrm>
            <a:off x="3978132" y="8842030"/>
            <a:ext cx="3043200" cy="467100"/>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44"/>
          <p:cNvSpPr txBox="1">
            <a:spLocks noGrp="1"/>
          </p:cNvSpPr>
          <p:nvPr>
            <p:ph type="title"/>
          </p:nvPr>
        </p:nvSpPr>
        <p:spPr>
          <a:xfrm>
            <a:off x="628650" y="365126"/>
            <a:ext cx="7886700" cy="1325700"/>
          </a:xfrm>
          <a:prstGeom prst="rect">
            <a:avLst/>
          </a:prstGeom>
          <a:noFill/>
          <a:ln>
            <a:noFill/>
          </a:ln>
        </p:spPr>
        <p:txBody>
          <a:bodyPr spcFirstLastPara="1" wrap="square" lIns="91425" tIns="91425" rIns="91425" bIns="91425" anchor="ctr" anchorCtr="0">
            <a:noAutofit/>
          </a:bodyPr>
          <a:lstStyle>
            <a:lvl1pPr marR="0" lvl="0" algn="l">
              <a:lnSpc>
                <a:spcPct val="90000"/>
              </a:lnSpc>
              <a:spcBef>
                <a:spcPts val="0"/>
              </a:spcBef>
              <a:spcAft>
                <a:spcPts val="0"/>
              </a:spcAft>
              <a:buClr>
                <a:schemeClr val="accent1"/>
              </a:buClr>
              <a:buSzPts val="3300"/>
              <a:buFont typeface="Arial"/>
              <a:buNone/>
              <a:defRPr sz="3300" b="0" i="0" u="none" strike="noStrike" cap="none">
                <a:solidFill>
                  <a:schemeClr val="accent1"/>
                </a:solidFill>
                <a:latin typeface="Arial"/>
                <a:ea typeface="Arial"/>
                <a:cs typeface="Arial"/>
                <a:sym typeface="Arial"/>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17" name="Google Shape;17;p44"/>
          <p:cNvSpPr txBox="1">
            <a:spLocks noGrp="1"/>
          </p:cNvSpPr>
          <p:nvPr>
            <p:ph type="body" idx="1"/>
          </p:nvPr>
        </p:nvSpPr>
        <p:spPr>
          <a:xfrm>
            <a:off x="628650" y="1825625"/>
            <a:ext cx="7886700" cy="4351200"/>
          </a:xfrm>
          <a:prstGeom prst="rect">
            <a:avLst/>
          </a:prstGeom>
          <a:noFill/>
          <a:ln>
            <a:noFill/>
          </a:ln>
        </p:spPr>
        <p:txBody>
          <a:bodyPr spcFirstLastPara="1" wrap="square" lIns="91425" tIns="91425" rIns="91425" bIns="91425" anchor="t" anchorCtr="0">
            <a:noAutofit/>
          </a:bodyPr>
          <a:lstStyle>
            <a:lvl1pPr marL="457200" marR="0" lvl="0" indent="-361950" algn="l">
              <a:lnSpc>
                <a:spcPct val="90000"/>
              </a:lnSpc>
              <a:spcBef>
                <a:spcPts val="750"/>
              </a:spcBef>
              <a:spcAft>
                <a:spcPts val="0"/>
              </a:spcAft>
              <a:buClr>
                <a:schemeClr val="accent2"/>
              </a:buClr>
              <a:buSzPts val="2100"/>
              <a:buFont typeface="Arial"/>
              <a:buChar char="•"/>
              <a:defRPr sz="2100" b="0" i="0" u="none" strike="noStrike" cap="none">
                <a:solidFill>
                  <a:schemeClr val="accent2"/>
                </a:solidFill>
                <a:latin typeface="Arial"/>
                <a:ea typeface="Arial"/>
                <a:cs typeface="Arial"/>
                <a:sym typeface="Arial"/>
              </a:defRPr>
            </a:lvl1pPr>
            <a:lvl2pPr marL="914400" marR="0" lvl="1" indent="-342900" algn="l">
              <a:lnSpc>
                <a:spcPct val="90000"/>
              </a:lnSpc>
              <a:spcBef>
                <a:spcPts val="375"/>
              </a:spcBef>
              <a:spcAft>
                <a:spcPts val="0"/>
              </a:spcAft>
              <a:buClr>
                <a:schemeClr val="accent2"/>
              </a:buClr>
              <a:buSzPts val="1800"/>
              <a:buFont typeface="Arial"/>
              <a:buChar char="•"/>
              <a:defRPr sz="1800" b="0" i="0" u="none" strike="noStrike" cap="none">
                <a:solidFill>
                  <a:schemeClr val="accent2"/>
                </a:solidFill>
                <a:latin typeface="Arial"/>
                <a:ea typeface="Arial"/>
                <a:cs typeface="Arial"/>
                <a:sym typeface="Arial"/>
              </a:defRPr>
            </a:lvl2pPr>
            <a:lvl3pPr marL="1371600" marR="0" lvl="2" indent="-323850" algn="l">
              <a:lnSpc>
                <a:spcPct val="90000"/>
              </a:lnSpc>
              <a:spcBef>
                <a:spcPts val="375"/>
              </a:spcBef>
              <a:spcAft>
                <a:spcPts val="0"/>
              </a:spcAft>
              <a:buClr>
                <a:schemeClr val="accent2"/>
              </a:buClr>
              <a:buSzPts val="1500"/>
              <a:buFont typeface="Arial"/>
              <a:buChar char="•"/>
              <a:defRPr sz="1500" b="0" i="0" u="none" strike="noStrike" cap="none">
                <a:solidFill>
                  <a:schemeClr val="accent2"/>
                </a:solidFill>
                <a:latin typeface="Arial"/>
                <a:ea typeface="Arial"/>
                <a:cs typeface="Arial"/>
                <a:sym typeface="Arial"/>
              </a:defRPr>
            </a:lvl3pPr>
            <a:lvl4pPr marL="1828800" marR="0" lvl="3" indent="-311277" algn="l">
              <a:lnSpc>
                <a:spcPct val="90000"/>
              </a:lnSpc>
              <a:spcBef>
                <a:spcPts val="375"/>
              </a:spcBef>
              <a:spcAft>
                <a:spcPts val="0"/>
              </a:spcAft>
              <a:buClr>
                <a:schemeClr val="accent2"/>
              </a:buClr>
              <a:buSzPts val="1302"/>
              <a:buFont typeface="Arial"/>
              <a:buChar char="•"/>
              <a:defRPr sz="1350" b="0" i="0" u="none" strike="noStrike" cap="none">
                <a:solidFill>
                  <a:schemeClr val="accent2"/>
                </a:solidFill>
                <a:latin typeface="Arial"/>
                <a:ea typeface="Arial"/>
                <a:cs typeface="Arial"/>
                <a:sym typeface="Arial"/>
              </a:defRPr>
            </a:lvl4pPr>
            <a:lvl5pPr marL="2286000" marR="0" lvl="4" indent="-311276" algn="l">
              <a:lnSpc>
                <a:spcPct val="90000"/>
              </a:lnSpc>
              <a:spcBef>
                <a:spcPts val="375"/>
              </a:spcBef>
              <a:spcAft>
                <a:spcPts val="0"/>
              </a:spcAft>
              <a:buClr>
                <a:schemeClr val="accent2"/>
              </a:buClr>
              <a:buSzPts val="1302"/>
              <a:buFont typeface="Arial"/>
              <a:buChar char="•"/>
              <a:defRPr sz="1350" b="0" i="0" u="none" strike="noStrike" cap="none">
                <a:solidFill>
                  <a:schemeClr val="accent2"/>
                </a:solidFill>
                <a:latin typeface="Arial"/>
                <a:ea typeface="Arial"/>
                <a:cs typeface="Arial"/>
                <a:sym typeface="Arial"/>
              </a:defRPr>
            </a:lvl5pPr>
            <a:lvl6pPr marL="2743200" marR="0" lvl="5" indent="-311276" algn="l">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Calibri"/>
                <a:ea typeface="Calibri"/>
                <a:cs typeface="Calibri"/>
                <a:sym typeface="Calibri"/>
              </a:defRPr>
            </a:lvl6pPr>
            <a:lvl7pPr marL="3200400" marR="0" lvl="6" indent="-311276" algn="l">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Calibri"/>
                <a:ea typeface="Calibri"/>
                <a:cs typeface="Calibri"/>
                <a:sym typeface="Calibri"/>
              </a:defRPr>
            </a:lvl7pPr>
            <a:lvl8pPr marL="3657600" marR="0" lvl="7" indent="-311277" algn="l">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Calibri"/>
                <a:ea typeface="Calibri"/>
                <a:cs typeface="Calibri"/>
                <a:sym typeface="Calibri"/>
              </a:defRPr>
            </a:lvl8pPr>
            <a:lvl9pPr marL="4114800" marR="0" lvl="8" indent="-311277" algn="l">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8" name="Google Shape;18;p44"/>
          <p:cNvSpPr txBox="1">
            <a:spLocks noGrp="1"/>
          </p:cNvSpPr>
          <p:nvPr>
            <p:ph type="dt" idx="10"/>
          </p:nvPr>
        </p:nvSpPr>
        <p:spPr>
          <a:xfrm>
            <a:off x="628650" y="6356351"/>
            <a:ext cx="2057400" cy="3651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2"/>
              </a:buClr>
              <a:buSzPts val="900"/>
              <a:buFont typeface="Arial"/>
              <a:buNone/>
              <a:defRPr sz="900" b="0" i="0" u="none" strike="noStrike" cap="none">
                <a:solidFill>
                  <a:schemeClr val="accent2"/>
                </a:solidFill>
                <a:latin typeface="Arial"/>
                <a:ea typeface="Arial"/>
                <a:cs typeface="Arial"/>
                <a:sym typeface="Arial"/>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9" name="Google Shape;19;p44"/>
          <p:cNvSpPr txBox="1">
            <a:spLocks noGrp="1"/>
          </p:cNvSpPr>
          <p:nvPr>
            <p:ph type="ftr" idx="11"/>
          </p:nvPr>
        </p:nvSpPr>
        <p:spPr>
          <a:xfrm>
            <a:off x="3028950" y="6356351"/>
            <a:ext cx="3086100" cy="3651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accent2"/>
              </a:buClr>
              <a:buSzPts val="900"/>
              <a:buFont typeface="Arial"/>
              <a:buNone/>
              <a:defRPr sz="900" b="0" i="0" u="none" strike="noStrike" cap="none">
                <a:solidFill>
                  <a:schemeClr val="accent2"/>
                </a:solidFill>
                <a:latin typeface="Arial"/>
                <a:ea typeface="Arial"/>
                <a:cs typeface="Arial"/>
                <a:sym typeface="Arial"/>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0" name="Google Shape;20;p44"/>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1pPr>
            <a:lvl2pPr marL="0" marR="0" lvl="1"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2pPr>
            <a:lvl3pPr marL="0" marR="0" lvl="2"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3pPr>
            <a:lvl4pPr marL="0" marR="0" lvl="3"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4pPr>
            <a:lvl5pPr marL="0" marR="0" lvl="4"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5pPr>
            <a:lvl6pPr marL="0" marR="0" lvl="5"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6pPr>
            <a:lvl7pPr marL="0" marR="0" lvl="6"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7pPr>
            <a:lvl8pPr marL="0" marR="0" lvl="7"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8pPr>
            <a:lvl9pPr marL="0" marR="0" lvl="8"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2"/>
        <p:cNvGrpSpPr/>
        <p:nvPr/>
      </p:nvGrpSpPr>
      <p:grpSpPr>
        <a:xfrm>
          <a:off x="0" y="0"/>
          <a:ext cx="0" cy="0"/>
          <a:chOff x="0" y="0"/>
          <a:chExt cx="0" cy="0"/>
        </a:xfrm>
      </p:grpSpPr>
      <p:sp>
        <p:nvSpPr>
          <p:cNvPr id="73" name="Google Shape;73;p53"/>
          <p:cNvSpPr txBox="1">
            <a:spLocks noGrp="1"/>
          </p:cNvSpPr>
          <p:nvPr>
            <p:ph type="title"/>
          </p:nvPr>
        </p:nvSpPr>
        <p:spPr>
          <a:xfrm rot="5400000">
            <a:off x="4623599" y="2285275"/>
            <a:ext cx="5811900" cy="1971600"/>
          </a:xfrm>
          <a:prstGeom prst="rect">
            <a:avLst/>
          </a:prstGeom>
          <a:noFill/>
          <a:ln>
            <a:noFill/>
          </a:ln>
        </p:spPr>
        <p:txBody>
          <a:bodyPr spcFirstLastPara="1" wrap="square" lIns="91425" tIns="91425" rIns="91425" bIns="91425" anchor="ctr" anchorCtr="0">
            <a:noAutofit/>
          </a:bodyPr>
          <a:lstStyle>
            <a:lvl1pPr marR="0" lvl="0" algn="l">
              <a:lnSpc>
                <a:spcPct val="90000"/>
              </a:lnSpc>
              <a:spcBef>
                <a:spcPts val="0"/>
              </a:spcBef>
              <a:spcAft>
                <a:spcPts val="0"/>
              </a:spcAft>
              <a:buClr>
                <a:schemeClr val="accent1"/>
              </a:buClr>
              <a:buSzPts val="3300"/>
              <a:buFont typeface="Arial"/>
              <a:buNone/>
              <a:defRPr sz="3300" b="0" i="0" u="none" strike="noStrike" cap="none">
                <a:solidFill>
                  <a:schemeClr val="accent1"/>
                </a:solidFill>
                <a:latin typeface="Arial"/>
                <a:ea typeface="Arial"/>
                <a:cs typeface="Arial"/>
                <a:sym typeface="Arial"/>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74" name="Google Shape;74;p53"/>
          <p:cNvSpPr txBox="1">
            <a:spLocks noGrp="1"/>
          </p:cNvSpPr>
          <p:nvPr>
            <p:ph type="body" idx="1"/>
          </p:nvPr>
        </p:nvSpPr>
        <p:spPr>
          <a:xfrm rot="5400000">
            <a:off x="623025" y="370674"/>
            <a:ext cx="5811900" cy="5800800"/>
          </a:xfrm>
          <a:prstGeom prst="rect">
            <a:avLst/>
          </a:prstGeom>
          <a:noFill/>
          <a:ln>
            <a:noFill/>
          </a:ln>
        </p:spPr>
        <p:txBody>
          <a:bodyPr spcFirstLastPara="1" wrap="square" lIns="91425" tIns="91425" rIns="91425" bIns="91425" anchor="t" anchorCtr="0">
            <a:noAutofit/>
          </a:bodyPr>
          <a:lstStyle>
            <a:lvl1pPr marL="457200" marR="0" lvl="0" indent="-361950" algn="l">
              <a:lnSpc>
                <a:spcPct val="90000"/>
              </a:lnSpc>
              <a:spcBef>
                <a:spcPts val="750"/>
              </a:spcBef>
              <a:spcAft>
                <a:spcPts val="0"/>
              </a:spcAft>
              <a:buClr>
                <a:schemeClr val="accent2"/>
              </a:buClr>
              <a:buSzPts val="2100"/>
              <a:buFont typeface="Arial"/>
              <a:buChar char="•"/>
              <a:defRPr sz="2100" b="0" i="0" u="none" strike="noStrike" cap="none">
                <a:solidFill>
                  <a:schemeClr val="accent2"/>
                </a:solidFill>
                <a:latin typeface="Calibri"/>
                <a:ea typeface="Calibri"/>
                <a:cs typeface="Calibri"/>
                <a:sym typeface="Calibri"/>
              </a:defRPr>
            </a:lvl1pPr>
            <a:lvl2pPr marL="914400" marR="0" lvl="1" indent="-342900" algn="l">
              <a:lnSpc>
                <a:spcPct val="90000"/>
              </a:lnSpc>
              <a:spcBef>
                <a:spcPts val="375"/>
              </a:spcBef>
              <a:spcAft>
                <a:spcPts val="0"/>
              </a:spcAft>
              <a:buClr>
                <a:schemeClr val="accent2"/>
              </a:buClr>
              <a:buSzPts val="1800"/>
              <a:buFont typeface="Arial"/>
              <a:buChar char="•"/>
              <a:defRPr sz="1800" b="0" i="0" u="none" strike="noStrike" cap="none">
                <a:solidFill>
                  <a:schemeClr val="accent2"/>
                </a:solidFill>
                <a:latin typeface="Calibri"/>
                <a:ea typeface="Calibri"/>
                <a:cs typeface="Calibri"/>
                <a:sym typeface="Calibri"/>
              </a:defRPr>
            </a:lvl2pPr>
            <a:lvl3pPr marL="1371600" marR="0" lvl="2" indent="-323850" algn="l">
              <a:lnSpc>
                <a:spcPct val="90000"/>
              </a:lnSpc>
              <a:spcBef>
                <a:spcPts val="375"/>
              </a:spcBef>
              <a:spcAft>
                <a:spcPts val="0"/>
              </a:spcAft>
              <a:buClr>
                <a:schemeClr val="accent2"/>
              </a:buClr>
              <a:buSzPts val="1500"/>
              <a:buFont typeface="Arial"/>
              <a:buChar char="•"/>
              <a:defRPr sz="1500" b="0" i="0" u="none" strike="noStrike" cap="none">
                <a:solidFill>
                  <a:schemeClr val="accent2"/>
                </a:solidFill>
                <a:latin typeface="Calibri"/>
                <a:ea typeface="Calibri"/>
                <a:cs typeface="Calibri"/>
                <a:sym typeface="Calibri"/>
              </a:defRPr>
            </a:lvl3pPr>
            <a:lvl4pPr marL="1828800" marR="0" lvl="3" indent="-311277" algn="l">
              <a:lnSpc>
                <a:spcPct val="90000"/>
              </a:lnSpc>
              <a:spcBef>
                <a:spcPts val="375"/>
              </a:spcBef>
              <a:spcAft>
                <a:spcPts val="0"/>
              </a:spcAft>
              <a:buClr>
                <a:schemeClr val="accent2"/>
              </a:buClr>
              <a:buSzPts val="1302"/>
              <a:buFont typeface="Arial"/>
              <a:buChar char="•"/>
              <a:defRPr sz="1350" b="0" i="0" u="none" strike="noStrike" cap="none">
                <a:solidFill>
                  <a:schemeClr val="accent2"/>
                </a:solidFill>
                <a:latin typeface="Calibri"/>
                <a:ea typeface="Calibri"/>
                <a:cs typeface="Calibri"/>
                <a:sym typeface="Calibri"/>
              </a:defRPr>
            </a:lvl4pPr>
            <a:lvl5pPr marL="2286000" marR="0" lvl="4" indent="-311276" algn="l">
              <a:lnSpc>
                <a:spcPct val="90000"/>
              </a:lnSpc>
              <a:spcBef>
                <a:spcPts val="375"/>
              </a:spcBef>
              <a:spcAft>
                <a:spcPts val="0"/>
              </a:spcAft>
              <a:buClr>
                <a:schemeClr val="accent2"/>
              </a:buClr>
              <a:buSzPts val="1302"/>
              <a:buFont typeface="Arial"/>
              <a:buChar char="•"/>
              <a:defRPr sz="1350" b="0" i="0" u="none" strike="noStrike" cap="none">
                <a:solidFill>
                  <a:schemeClr val="accent2"/>
                </a:solidFill>
                <a:latin typeface="Calibri"/>
                <a:ea typeface="Calibri"/>
                <a:cs typeface="Calibri"/>
                <a:sym typeface="Calibri"/>
              </a:defRPr>
            </a:lvl5pPr>
            <a:lvl6pPr marL="2743200" marR="0" lvl="5" indent="-311276" algn="l">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Calibri"/>
                <a:ea typeface="Calibri"/>
                <a:cs typeface="Calibri"/>
                <a:sym typeface="Calibri"/>
              </a:defRPr>
            </a:lvl6pPr>
            <a:lvl7pPr marL="3200400" marR="0" lvl="6" indent="-311276" algn="l">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Calibri"/>
                <a:ea typeface="Calibri"/>
                <a:cs typeface="Calibri"/>
                <a:sym typeface="Calibri"/>
              </a:defRPr>
            </a:lvl7pPr>
            <a:lvl8pPr marL="3657600" marR="0" lvl="7" indent="-311277" algn="l">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Calibri"/>
                <a:ea typeface="Calibri"/>
                <a:cs typeface="Calibri"/>
                <a:sym typeface="Calibri"/>
              </a:defRPr>
            </a:lvl8pPr>
            <a:lvl9pPr marL="4114800" marR="0" lvl="8" indent="-311277" algn="l">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75" name="Google Shape;75;p53"/>
          <p:cNvSpPr txBox="1">
            <a:spLocks noGrp="1"/>
          </p:cNvSpPr>
          <p:nvPr>
            <p:ph type="dt" idx="10"/>
          </p:nvPr>
        </p:nvSpPr>
        <p:spPr>
          <a:xfrm>
            <a:off x="628650" y="6356351"/>
            <a:ext cx="2057400" cy="3651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2"/>
              </a:buClr>
              <a:buSzPts val="900"/>
              <a:buFont typeface="Arial"/>
              <a:buNone/>
              <a:defRPr sz="900" b="0" i="0" u="none" strike="noStrike" cap="none">
                <a:solidFill>
                  <a:schemeClr val="accent2"/>
                </a:solidFill>
                <a:latin typeface="Arial"/>
                <a:ea typeface="Arial"/>
                <a:cs typeface="Arial"/>
                <a:sym typeface="Arial"/>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6" name="Google Shape;76;p53"/>
          <p:cNvSpPr txBox="1">
            <a:spLocks noGrp="1"/>
          </p:cNvSpPr>
          <p:nvPr>
            <p:ph type="ftr" idx="11"/>
          </p:nvPr>
        </p:nvSpPr>
        <p:spPr>
          <a:xfrm>
            <a:off x="3028950" y="6356351"/>
            <a:ext cx="3086100" cy="3651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accent2"/>
              </a:buClr>
              <a:buSzPts val="900"/>
              <a:buFont typeface="Arial"/>
              <a:buNone/>
              <a:defRPr sz="900" b="0" i="0" u="none" strike="noStrike" cap="none">
                <a:solidFill>
                  <a:schemeClr val="accent2"/>
                </a:solidFill>
                <a:latin typeface="Arial"/>
                <a:ea typeface="Arial"/>
                <a:cs typeface="Arial"/>
                <a:sym typeface="Arial"/>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7" name="Google Shape;77;p53"/>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1pPr>
            <a:lvl2pPr marL="0" marR="0" lvl="1"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2pPr>
            <a:lvl3pPr marL="0" marR="0" lvl="2"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3pPr>
            <a:lvl4pPr marL="0" marR="0" lvl="3"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4pPr>
            <a:lvl5pPr marL="0" marR="0" lvl="4"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5pPr>
            <a:lvl6pPr marL="0" marR="0" lvl="5"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6pPr>
            <a:lvl7pPr marL="0" marR="0" lvl="6"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7pPr>
            <a:lvl8pPr marL="0" marR="0" lvl="7"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8pPr>
            <a:lvl9pPr marL="0" marR="0" lvl="8"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4_Comparison">
  <p:cSld name="4_Comparison">
    <p:spTree>
      <p:nvGrpSpPr>
        <p:cNvPr id="1" name="Shape 78"/>
        <p:cNvGrpSpPr/>
        <p:nvPr/>
      </p:nvGrpSpPr>
      <p:grpSpPr>
        <a:xfrm>
          <a:off x="0" y="0"/>
          <a:ext cx="0" cy="0"/>
          <a:chOff x="0" y="0"/>
          <a:chExt cx="0" cy="0"/>
        </a:xfrm>
      </p:grpSpPr>
      <p:sp>
        <p:nvSpPr>
          <p:cNvPr id="79" name="Google Shape;79;g1672f9f679b_0_3530"/>
          <p:cNvSpPr/>
          <p:nvPr/>
        </p:nvSpPr>
        <p:spPr>
          <a:xfrm>
            <a:off x="294971" y="384048"/>
            <a:ext cx="2729400" cy="5724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chemeClr val="lt1"/>
              </a:solidFill>
              <a:latin typeface="Arial"/>
              <a:ea typeface="Arial"/>
              <a:cs typeface="Arial"/>
              <a:sym typeface="Arial"/>
            </a:endParaRPr>
          </a:p>
        </p:txBody>
      </p:sp>
      <p:sp>
        <p:nvSpPr>
          <p:cNvPr id="80" name="Google Shape;80;g1672f9f679b_0_3530"/>
          <p:cNvSpPr txBox="1">
            <a:spLocks noGrp="1"/>
          </p:cNvSpPr>
          <p:nvPr>
            <p:ph type="title"/>
          </p:nvPr>
        </p:nvSpPr>
        <p:spPr>
          <a:xfrm>
            <a:off x="582043" y="2353322"/>
            <a:ext cx="2148300" cy="1690200"/>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Clr>
                <a:schemeClr val="lt1"/>
              </a:buClr>
              <a:buSzPts val="3200"/>
              <a:buFont typeface="Arial"/>
              <a:buNone/>
              <a:defRPr sz="3200">
                <a:solidFill>
                  <a:schemeClr val="lt1"/>
                </a:solidFill>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81" name="Google Shape;81;g1672f9f679b_0_3530"/>
          <p:cNvSpPr/>
          <p:nvPr/>
        </p:nvSpPr>
        <p:spPr>
          <a:xfrm>
            <a:off x="3198970" y="384048"/>
            <a:ext cx="5659200" cy="5724000"/>
          </a:xfrm>
          <a:prstGeom prst="rect">
            <a:avLst/>
          </a:prstGeom>
          <a:solidFill>
            <a:srgbClr val="E9E9E9"/>
          </a:solidFill>
          <a:ln>
            <a:noFill/>
          </a:ln>
        </p:spPr>
        <p:txBody>
          <a:bodyPr spcFirstLastPara="1" wrap="square" lIns="274300" tIns="182875" rIns="274300"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accent5"/>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4_Comparison 1">
  <p:cSld name="4_Comparison_1">
    <p:spTree>
      <p:nvGrpSpPr>
        <p:cNvPr id="1" name="Shape 82"/>
        <p:cNvGrpSpPr/>
        <p:nvPr/>
      </p:nvGrpSpPr>
      <p:grpSpPr>
        <a:xfrm>
          <a:off x="0" y="0"/>
          <a:ext cx="0" cy="0"/>
          <a:chOff x="0" y="0"/>
          <a:chExt cx="0" cy="0"/>
        </a:xfrm>
      </p:grpSpPr>
      <p:sp>
        <p:nvSpPr>
          <p:cNvPr id="83" name="Google Shape;83;g1672f9f679b_0_3534"/>
          <p:cNvSpPr/>
          <p:nvPr/>
        </p:nvSpPr>
        <p:spPr>
          <a:xfrm>
            <a:off x="294971" y="384048"/>
            <a:ext cx="2729400" cy="5724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chemeClr val="lt1"/>
              </a:solidFill>
              <a:latin typeface="Arial"/>
              <a:ea typeface="Arial"/>
              <a:cs typeface="Arial"/>
              <a:sym typeface="Arial"/>
            </a:endParaRPr>
          </a:p>
        </p:txBody>
      </p:sp>
      <p:sp>
        <p:nvSpPr>
          <p:cNvPr id="84" name="Google Shape;84;g1672f9f679b_0_3534"/>
          <p:cNvSpPr txBox="1">
            <a:spLocks noGrp="1"/>
          </p:cNvSpPr>
          <p:nvPr>
            <p:ph type="title"/>
          </p:nvPr>
        </p:nvSpPr>
        <p:spPr>
          <a:xfrm>
            <a:off x="582043" y="2353322"/>
            <a:ext cx="2148300" cy="1690200"/>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Clr>
                <a:schemeClr val="lt1"/>
              </a:buClr>
              <a:buSzPts val="3200"/>
              <a:buFont typeface="Arial"/>
              <a:buNone/>
              <a:defRPr sz="3200">
                <a:solidFill>
                  <a:schemeClr val="lt1"/>
                </a:solidFill>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85" name="Google Shape;85;g1672f9f679b_0_3534"/>
          <p:cNvSpPr/>
          <p:nvPr/>
        </p:nvSpPr>
        <p:spPr>
          <a:xfrm>
            <a:off x="3198970" y="384048"/>
            <a:ext cx="5659200" cy="5724000"/>
          </a:xfrm>
          <a:prstGeom prst="rect">
            <a:avLst/>
          </a:prstGeom>
          <a:solidFill>
            <a:srgbClr val="E9E9E9"/>
          </a:solidFill>
          <a:ln>
            <a:noFill/>
          </a:ln>
        </p:spPr>
        <p:txBody>
          <a:bodyPr spcFirstLastPara="1" wrap="square" lIns="274300" tIns="182875" rIns="274300"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accent5"/>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7_Comparison">
  <p:cSld name="7_Comparison">
    <p:spTree>
      <p:nvGrpSpPr>
        <p:cNvPr id="1" name="Shape 86"/>
        <p:cNvGrpSpPr/>
        <p:nvPr/>
      </p:nvGrpSpPr>
      <p:grpSpPr>
        <a:xfrm>
          <a:off x="0" y="0"/>
          <a:ext cx="0" cy="0"/>
          <a:chOff x="0" y="0"/>
          <a:chExt cx="0" cy="0"/>
        </a:xfrm>
      </p:grpSpPr>
      <p:sp>
        <p:nvSpPr>
          <p:cNvPr id="87" name="Google Shape;87;g1672f9f679b_0_3538"/>
          <p:cNvSpPr/>
          <p:nvPr/>
        </p:nvSpPr>
        <p:spPr>
          <a:xfrm>
            <a:off x="6125789" y="384048"/>
            <a:ext cx="2729400" cy="5724000"/>
          </a:xfrm>
          <a:prstGeom prst="rect">
            <a:avLst/>
          </a:prstGeom>
          <a:solidFill>
            <a:srgbClr val="0B31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chemeClr val="lt1"/>
              </a:solidFill>
              <a:latin typeface="Arial"/>
              <a:ea typeface="Arial"/>
              <a:cs typeface="Arial"/>
              <a:sym typeface="Arial"/>
            </a:endParaRPr>
          </a:p>
        </p:txBody>
      </p:sp>
      <p:sp>
        <p:nvSpPr>
          <p:cNvPr id="88" name="Google Shape;88;g1672f9f679b_0_3538"/>
          <p:cNvSpPr txBox="1">
            <a:spLocks noGrp="1"/>
          </p:cNvSpPr>
          <p:nvPr>
            <p:ph type="title"/>
          </p:nvPr>
        </p:nvSpPr>
        <p:spPr>
          <a:xfrm>
            <a:off x="6426740" y="2353322"/>
            <a:ext cx="2148300" cy="1690200"/>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Clr>
                <a:schemeClr val="lt1"/>
              </a:buClr>
              <a:buSzPts val="3200"/>
              <a:buFont typeface="Arial"/>
              <a:buNone/>
              <a:defRPr sz="3200">
                <a:solidFill>
                  <a:schemeClr val="lt1"/>
                </a:solidFill>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89" name="Google Shape;89;g1672f9f679b_0_3538"/>
          <p:cNvSpPr>
            <a:spLocks noGrp="1"/>
          </p:cNvSpPr>
          <p:nvPr>
            <p:ph type="pic" idx="2"/>
          </p:nvPr>
        </p:nvSpPr>
        <p:spPr>
          <a:xfrm>
            <a:off x="294971" y="384048"/>
            <a:ext cx="5659200" cy="5724000"/>
          </a:xfrm>
          <a:prstGeom prst="rect">
            <a:avLst/>
          </a:prstGeom>
          <a:solidFill>
            <a:srgbClr val="BFBFBF"/>
          </a:solid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1_Comparison">
  <p:cSld name="11_Comparison">
    <p:spTree>
      <p:nvGrpSpPr>
        <p:cNvPr id="1" name="Shape 90"/>
        <p:cNvGrpSpPr/>
        <p:nvPr/>
      </p:nvGrpSpPr>
      <p:grpSpPr>
        <a:xfrm>
          <a:off x="0" y="0"/>
          <a:ext cx="0" cy="0"/>
          <a:chOff x="0" y="0"/>
          <a:chExt cx="0" cy="0"/>
        </a:xfrm>
      </p:grpSpPr>
      <p:sp>
        <p:nvSpPr>
          <p:cNvPr id="91" name="Google Shape;91;g1672f9f679b_0_3542"/>
          <p:cNvSpPr/>
          <p:nvPr/>
        </p:nvSpPr>
        <p:spPr>
          <a:xfrm>
            <a:off x="294971" y="384048"/>
            <a:ext cx="2729400" cy="5724000"/>
          </a:xfrm>
          <a:prstGeom prst="rect">
            <a:avLst/>
          </a:prstGeom>
          <a:solidFill>
            <a:srgbClr val="0B31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chemeClr val="lt1"/>
              </a:solidFill>
              <a:latin typeface="Arial"/>
              <a:ea typeface="Arial"/>
              <a:cs typeface="Arial"/>
              <a:sym typeface="Arial"/>
            </a:endParaRPr>
          </a:p>
        </p:txBody>
      </p:sp>
      <p:sp>
        <p:nvSpPr>
          <p:cNvPr id="92" name="Google Shape;92;g1672f9f679b_0_3542"/>
          <p:cNvSpPr txBox="1">
            <a:spLocks noGrp="1"/>
          </p:cNvSpPr>
          <p:nvPr>
            <p:ph type="title"/>
          </p:nvPr>
        </p:nvSpPr>
        <p:spPr>
          <a:xfrm>
            <a:off x="582043" y="2353322"/>
            <a:ext cx="2148300" cy="1690200"/>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Clr>
                <a:schemeClr val="lt1"/>
              </a:buClr>
              <a:buSzPts val="3200"/>
              <a:buFont typeface="Arial"/>
              <a:buNone/>
              <a:defRPr sz="3200">
                <a:solidFill>
                  <a:schemeClr val="lt1"/>
                </a:solidFill>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93" name="Google Shape;93;g1672f9f679b_0_3542"/>
          <p:cNvSpPr>
            <a:spLocks noGrp="1"/>
          </p:cNvSpPr>
          <p:nvPr>
            <p:ph type="pic" idx="2"/>
          </p:nvPr>
        </p:nvSpPr>
        <p:spPr>
          <a:xfrm>
            <a:off x="3198970" y="384048"/>
            <a:ext cx="5659200" cy="5724000"/>
          </a:xfrm>
          <a:prstGeom prst="rect">
            <a:avLst/>
          </a:prstGeom>
          <a:solidFill>
            <a:srgbClr val="BFBFBF"/>
          </a:solid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4_Three points">
  <p:cSld name="4_Three points">
    <p:spTree>
      <p:nvGrpSpPr>
        <p:cNvPr id="1" name="Shape 94"/>
        <p:cNvGrpSpPr/>
        <p:nvPr/>
      </p:nvGrpSpPr>
      <p:grpSpPr>
        <a:xfrm>
          <a:off x="0" y="0"/>
          <a:ext cx="0" cy="0"/>
          <a:chOff x="0" y="0"/>
          <a:chExt cx="0" cy="0"/>
        </a:xfrm>
      </p:grpSpPr>
      <p:sp>
        <p:nvSpPr>
          <p:cNvPr id="95" name="Google Shape;95;g1672f9f679b_0_3546"/>
          <p:cNvSpPr>
            <a:spLocks noGrp="1"/>
          </p:cNvSpPr>
          <p:nvPr>
            <p:ph type="pic" idx="2"/>
          </p:nvPr>
        </p:nvSpPr>
        <p:spPr>
          <a:xfrm>
            <a:off x="288111" y="384048"/>
            <a:ext cx="8574600" cy="5724000"/>
          </a:xfrm>
          <a:prstGeom prst="rect">
            <a:avLst/>
          </a:prstGeom>
          <a:solidFill>
            <a:srgbClr val="BFBFBF"/>
          </a:solidFill>
          <a:ln>
            <a:noFill/>
          </a:ln>
        </p:spPr>
      </p:sp>
      <p:sp>
        <p:nvSpPr>
          <p:cNvPr id="96" name="Google Shape;96;g1672f9f679b_0_3546"/>
          <p:cNvSpPr txBox="1">
            <a:spLocks noGrp="1"/>
          </p:cNvSpPr>
          <p:nvPr>
            <p:ph type="title"/>
          </p:nvPr>
        </p:nvSpPr>
        <p:spPr>
          <a:xfrm>
            <a:off x="4572000" y="0"/>
            <a:ext cx="3992400" cy="5724000"/>
          </a:xfrm>
          <a:prstGeom prst="rect">
            <a:avLst/>
          </a:prstGeom>
          <a:solidFill>
            <a:schemeClr val="accent2">
              <a:alpha val="80000"/>
            </a:schemeClr>
          </a:solidFill>
          <a:ln>
            <a:noFill/>
          </a:ln>
        </p:spPr>
        <p:txBody>
          <a:bodyPr spcFirstLastPara="1" wrap="square" lIns="566925" tIns="822950" rIns="182875" bIns="182875" anchor="t" anchorCtr="0">
            <a:no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97" name="Google Shape;97;g1672f9f679b_0_3546"/>
          <p:cNvSpPr txBox="1">
            <a:spLocks noGrp="1"/>
          </p:cNvSpPr>
          <p:nvPr>
            <p:ph type="body" idx="1"/>
          </p:nvPr>
        </p:nvSpPr>
        <p:spPr>
          <a:xfrm>
            <a:off x="5000784" y="2103120"/>
            <a:ext cx="3087000" cy="3154800"/>
          </a:xfrm>
          <a:prstGeom prst="rect">
            <a:avLst/>
          </a:prstGeom>
          <a:noFill/>
          <a:ln>
            <a:noFill/>
          </a:ln>
        </p:spPr>
        <p:txBody>
          <a:bodyPr spcFirstLastPara="1" wrap="square" lIns="0" tIns="0" rIns="0" bIns="0" anchor="t" anchorCtr="0">
            <a:noAutofit/>
          </a:bodyPr>
          <a:lstStyle>
            <a:lvl1pPr marL="457200" lvl="0" indent="-323850" algn="l">
              <a:lnSpc>
                <a:spcPct val="90000"/>
              </a:lnSpc>
              <a:spcBef>
                <a:spcPts val="1800"/>
              </a:spcBef>
              <a:spcAft>
                <a:spcPts val="0"/>
              </a:spcAft>
              <a:buClr>
                <a:schemeClr val="lt1"/>
              </a:buClr>
              <a:buSzPts val="1500"/>
              <a:buChar char="•"/>
              <a:defRPr sz="1500" cap="none">
                <a:solidFill>
                  <a:schemeClr val="lt1"/>
                </a:solidFill>
              </a:defRPr>
            </a:lvl1pPr>
            <a:lvl2pPr marL="914400" lvl="1" indent="-323850" algn="l">
              <a:lnSpc>
                <a:spcPct val="90000"/>
              </a:lnSpc>
              <a:spcBef>
                <a:spcPts val="1200"/>
              </a:spcBef>
              <a:spcAft>
                <a:spcPts val="0"/>
              </a:spcAft>
              <a:buClr>
                <a:schemeClr val="lt1"/>
              </a:buClr>
              <a:buSzPts val="1500"/>
              <a:buChar char="•"/>
              <a:defRPr sz="1500">
                <a:solidFill>
                  <a:schemeClr val="lt1"/>
                </a:solidFill>
              </a:defRPr>
            </a:lvl2pPr>
            <a:lvl3pPr marL="1371600" lvl="2" indent="-323850" algn="l">
              <a:lnSpc>
                <a:spcPct val="90000"/>
              </a:lnSpc>
              <a:spcBef>
                <a:spcPts val="600"/>
              </a:spcBef>
              <a:spcAft>
                <a:spcPts val="0"/>
              </a:spcAft>
              <a:buClr>
                <a:schemeClr val="lt1"/>
              </a:buClr>
              <a:buSzPts val="1500"/>
              <a:buFont typeface="Arial"/>
              <a:buChar char="–"/>
              <a:defRPr sz="1500">
                <a:solidFill>
                  <a:schemeClr val="lt1"/>
                </a:solidFill>
              </a:defRPr>
            </a:lvl3pPr>
            <a:lvl4pPr marL="1828800" lvl="3" indent="-323850" algn="l">
              <a:lnSpc>
                <a:spcPct val="90000"/>
              </a:lnSpc>
              <a:spcBef>
                <a:spcPts val="600"/>
              </a:spcBef>
              <a:spcAft>
                <a:spcPts val="0"/>
              </a:spcAft>
              <a:buClr>
                <a:schemeClr val="lt1"/>
              </a:buClr>
              <a:buSzPts val="1500"/>
              <a:buChar char="•"/>
              <a:defRPr sz="1500">
                <a:solidFill>
                  <a:schemeClr val="lt1"/>
                </a:solidFill>
              </a:defRPr>
            </a:lvl4pPr>
            <a:lvl5pPr marL="2286000" lvl="4" indent="-323850" algn="l">
              <a:lnSpc>
                <a:spcPct val="90000"/>
              </a:lnSpc>
              <a:spcBef>
                <a:spcPts val="600"/>
              </a:spcBef>
              <a:spcAft>
                <a:spcPts val="0"/>
              </a:spcAft>
              <a:buClr>
                <a:schemeClr val="lt1"/>
              </a:buClr>
              <a:buSzPts val="1500"/>
              <a:buChar char="•"/>
              <a:defRPr sz="1500">
                <a:solidFill>
                  <a:schemeClr val="lt1"/>
                </a:solidFill>
              </a:defRPr>
            </a:lvl5pPr>
            <a:lvl6pPr marL="2743200" lvl="5" indent="-323850" algn="l">
              <a:lnSpc>
                <a:spcPct val="90000"/>
              </a:lnSpc>
              <a:spcBef>
                <a:spcPts val="600"/>
              </a:spcBef>
              <a:spcAft>
                <a:spcPts val="0"/>
              </a:spcAft>
              <a:buClr>
                <a:schemeClr val="lt1"/>
              </a:buClr>
              <a:buSzPts val="1500"/>
              <a:buChar char="•"/>
              <a:defRPr sz="1500">
                <a:solidFill>
                  <a:schemeClr val="lt1"/>
                </a:solidFill>
              </a:defRPr>
            </a:lvl6pPr>
            <a:lvl7pPr marL="3200400" lvl="6" indent="-323850" algn="l">
              <a:lnSpc>
                <a:spcPct val="90000"/>
              </a:lnSpc>
              <a:spcBef>
                <a:spcPts val="600"/>
              </a:spcBef>
              <a:spcAft>
                <a:spcPts val="0"/>
              </a:spcAft>
              <a:buClr>
                <a:schemeClr val="lt1"/>
              </a:buClr>
              <a:buSzPts val="1500"/>
              <a:buFont typeface="Arial"/>
              <a:buChar char="–"/>
              <a:defRPr sz="1500">
                <a:solidFill>
                  <a:schemeClr val="lt1"/>
                </a:solidFill>
              </a:defRPr>
            </a:lvl7pPr>
            <a:lvl8pPr marL="3657600" lvl="7" indent="-323850" algn="l">
              <a:lnSpc>
                <a:spcPct val="90000"/>
              </a:lnSpc>
              <a:spcBef>
                <a:spcPts val="600"/>
              </a:spcBef>
              <a:spcAft>
                <a:spcPts val="0"/>
              </a:spcAft>
              <a:buClr>
                <a:schemeClr val="lt1"/>
              </a:buClr>
              <a:buSzPts val="1500"/>
              <a:buFont typeface="Arial"/>
              <a:buChar char="•"/>
              <a:defRPr sz="1500">
                <a:solidFill>
                  <a:schemeClr val="lt1"/>
                </a:solidFill>
              </a:defRPr>
            </a:lvl8pPr>
            <a:lvl9pPr marL="4114800" lvl="8" indent="-323850" algn="l">
              <a:lnSpc>
                <a:spcPct val="90000"/>
              </a:lnSpc>
              <a:spcBef>
                <a:spcPts val="600"/>
              </a:spcBef>
              <a:spcAft>
                <a:spcPts val="0"/>
              </a:spcAft>
              <a:buClr>
                <a:schemeClr val="lt1"/>
              </a:buClr>
              <a:buSzPts val="1500"/>
              <a:buFont typeface="Arial"/>
              <a:buChar char="–"/>
              <a:defRPr sz="1500">
                <a:solidFill>
                  <a:schemeClr val="lt1"/>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9_Comparison">
  <p:cSld name="9_Comparison">
    <p:spTree>
      <p:nvGrpSpPr>
        <p:cNvPr id="1" name="Shape 98"/>
        <p:cNvGrpSpPr/>
        <p:nvPr/>
      </p:nvGrpSpPr>
      <p:grpSpPr>
        <a:xfrm>
          <a:off x="0" y="0"/>
          <a:ext cx="0" cy="0"/>
          <a:chOff x="0" y="0"/>
          <a:chExt cx="0" cy="0"/>
        </a:xfrm>
      </p:grpSpPr>
      <p:sp>
        <p:nvSpPr>
          <p:cNvPr id="99" name="Google Shape;99;g1672f9f679b_0_6095"/>
          <p:cNvSpPr/>
          <p:nvPr/>
        </p:nvSpPr>
        <p:spPr>
          <a:xfrm>
            <a:off x="296795" y="384048"/>
            <a:ext cx="5659200" cy="5724000"/>
          </a:xfrm>
          <a:prstGeom prst="rect">
            <a:avLst/>
          </a:prstGeom>
          <a:solidFill>
            <a:srgbClr val="E9E9E9"/>
          </a:solidFill>
          <a:ln>
            <a:noFill/>
          </a:ln>
        </p:spPr>
        <p:txBody>
          <a:bodyPr spcFirstLastPara="1" wrap="square" lIns="274300" tIns="182875" rIns="274300"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accent5"/>
              </a:solidFill>
              <a:latin typeface="Arial"/>
              <a:ea typeface="Arial"/>
              <a:cs typeface="Arial"/>
              <a:sym typeface="Arial"/>
            </a:endParaRPr>
          </a:p>
        </p:txBody>
      </p:sp>
      <p:sp>
        <p:nvSpPr>
          <p:cNvPr id="100" name="Google Shape;100;g1672f9f679b_0_6095"/>
          <p:cNvSpPr/>
          <p:nvPr/>
        </p:nvSpPr>
        <p:spPr>
          <a:xfrm>
            <a:off x="6125789" y="384048"/>
            <a:ext cx="2729400" cy="5724000"/>
          </a:xfrm>
          <a:prstGeom prst="rect">
            <a:avLst/>
          </a:prstGeom>
          <a:solidFill>
            <a:srgbClr val="7D3F9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chemeClr val="lt1"/>
              </a:solidFill>
              <a:latin typeface="Arial"/>
              <a:ea typeface="Arial"/>
              <a:cs typeface="Arial"/>
              <a:sym typeface="Arial"/>
            </a:endParaRPr>
          </a:p>
        </p:txBody>
      </p:sp>
      <p:sp>
        <p:nvSpPr>
          <p:cNvPr id="101" name="Google Shape;101;g1672f9f679b_0_6095"/>
          <p:cNvSpPr txBox="1">
            <a:spLocks noGrp="1"/>
          </p:cNvSpPr>
          <p:nvPr>
            <p:ph type="title"/>
          </p:nvPr>
        </p:nvSpPr>
        <p:spPr>
          <a:xfrm>
            <a:off x="6426740" y="2353322"/>
            <a:ext cx="2148300" cy="1690200"/>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Clr>
                <a:schemeClr val="lt1"/>
              </a:buClr>
              <a:buSzPts val="3200"/>
              <a:buFont typeface="Arial"/>
              <a:buNone/>
              <a:defRPr sz="3200">
                <a:solidFill>
                  <a:schemeClr val="lt1"/>
                </a:solidFill>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102"/>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hree points">
  <p:cSld name="1_Three points">
    <p:spTree>
      <p:nvGrpSpPr>
        <p:cNvPr id="1" name="Shape 103"/>
        <p:cNvGrpSpPr/>
        <p:nvPr/>
      </p:nvGrpSpPr>
      <p:grpSpPr>
        <a:xfrm>
          <a:off x="0" y="0"/>
          <a:ext cx="0" cy="0"/>
          <a:chOff x="0" y="0"/>
          <a:chExt cx="0" cy="0"/>
        </a:xfrm>
      </p:grpSpPr>
      <p:sp>
        <p:nvSpPr>
          <p:cNvPr id="104" name="Google Shape;104;g1672f9f679b_0_6100"/>
          <p:cNvSpPr>
            <a:spLocks noGrp="1"/>
          </p:cNvSpPr>
          <p:nvPr>
            <p:ph type="pic" idx="2"/>
          </p:nvPr>
        </p:nvSpPr>
        <p:spPr>
          <a:xfrm>
            <a:off x="288111" y="384048"/>
            <a:ext cx="8574600" cy="5724000"/>
          </a:xfrm>
          <a:prstGeom prst="rect">
            <a:avLst/>
          </a:prstGeom>
          <a:solidFill>
            <a:srgbClr val="BFBFBF"/>
          </a:solidFill>
          <a:ln>
            <a:noFill/>
          </a:ln>
        </p:spPr>
      </p:sp>
      <p:sp>
        <p:nvSpPr>
          <p:cNvPr id="105" name="Google Shape;105;g1672f9f679b_0_6100"/>
          <p:cNvSpPr txBox="1">
            <a:spLocks noGrp="1"/>
          </p:cNvSpPr>
          <p:nvPr>
            <p:ph type="title"/>
          </p:nvPr>
        </p:nvSpPr>
        <p:spPr>
          <a:xfrm>
            <a:off x="583082" y="0"/>
            <a:ext cx="3988800" cy="5724000"/>
          </a:xfrm>
          <a:prstGeom prst="rect">
            <a:avLst/>
          </a:prstGeom>
          <a:solidFill>
            <a:schemeClr val="accent2">
              <a:alpha val="80000"/>
            </a:schemeClr>
          </a:solidFill>
          <a:ln>
            <a:noFill/>
          </a:ln>
        </p:spPr>
        <p:txBody>
          <a:bodyPr spcFirstLastPara="1" wrap="square" lIns="566925" tIns="822950" rIns="182875" bIns="182875" anchor="t" anchorCtr="0">
            <a:no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106" name="Google Shape;106;g1672f9f679b_0_6100"/>
          <p:cNvSpPr txBox="1">
            <a:spLocks noGrp="1"/>
          </p:cNvSpPr>
          <p:nvPr>
            <p:ph type="body" idx="1"/>
          </p:nvPr>
        </p:nvSpPr>
        <p:spPr>
          <a:xfrm>
            <a:off x="1008389" y="2103120"/>
            <a:ext cx="3087000" cy="3154800"/>
          </a:xfrm>
          <a:prstGeom prst="rect">
            <a:avLst/>
          </a:prstGeom>
          <a:noFill/>
          <a:ln>
            <a:noFill/>
          </a:ln>
        </p:spPr>
        <p:txBody>
          <a:bodyPr spcFirstLastPara="1" wrap="square" lIns="0" tIns="0" rIns="0" bIns="0" anchor="t" anchorCtr="0">
            <a:noAutofit/>
          </a:bodyPr>
          <a:lstStyle>
            <a:lvl1pPr marL="457200" lvl="0" indent="-323850" algn="l">
              <a:lnSpc>
                <a:spcPct val="90000"/>
              </a:lnSpc>
              <a:spcBef>
                <a:spcPts val="1800"/>
              </a:spcBef>
              <a:spcAft>
                <a:spcPts val="0"/>
              </a:spcAft>
              <a:buClr>
                <a:schemeClr val="lt1"/>
              </a:buClr>
              <a:buSzPts val="1500"/>
              <a:buChar char="•"/>
              <a:defRPr sz="1500" cap="none">
                <a:solidFill>
                  <a:schemeClr val="lt1"/>
                </a:solidFill>
              </a:defRPr>
            </a:lvl1pPr>
            <a:lvl2pPr marL="914400" lvl="1" indent="-323850" algn="l">
              <a:lnSpc>
                <a:spcPct val="90000"/>
              </a:lnSpc>
              <a:spcBef>
                <a:spcPts val="1200"/>
              </a:spcBef>
              <a:spcAft>
                <a:spcPts val="0"/>
              </a:spcAft>
              <a:buClr>
                <a:schemeClr val="lt1"/>
              </a:buClr>
              <a:buSzPts val="1500"/>
              <a:buChar char="•"/>
              <a:defRPr sz="1500">
                <a:solidFill>
                  <a:schemeClr val="lt1"/>
                </a:solidFill>
              </a:defRPr>
            </a:lvl2pPr>
            <a:lvl3pPr marL="1371600" lvl="2" indent="-323850" algn="l">
              <a:lnSpc>
                <a:spcPct val="90000"/>
              </a:lnSpc>
              <a:spcBef>
                <a:spcPts val="600"/>
              </a:spcBef>
              <a:spcAft>
                <a:spcPts val="0"/>
              </a:spcAft>
              <a:buClr>
                <a:schemeClr val="lt1"/>
              </a:buClr>
              <a:buSzPts val="1500"/>
              <a:buFont typeface="Arial"/>
              <a:buChar char="–"/>
              <a:defRPr sz="1500">
                <a:solidFill>
                  <a:schemeClr val="lt1"/>
                </a:solidFill>
              </a:defRPr>
            </a:lvl3pPr>
            <a:lvl4pPr marL="1828800" lvl="3" indent="-323850" algn="l">
              <a:lnSpc>
                <a:spcPct val="90000"/>
              </a:lnSpc>
              <a:spcBef>
                <a:spcPts val="600"/>
              </a:spcBef>
              <a:spcAft>
                <a:spcPts val="0"/>
              </a:spcAft>
              <a:buClr>
                <a:schemeClr val="lt1"/>
              </a:buClr>
              <a:buSzPts val="1500"/>
              <a:buChar char="•"/>
              <a:defRPr sz="1500">
                <a:solidFill>
                  <a:schemeClr val="lt1"/>
                </a:solidFill>
              </a:defRPr>
            </a:lvl4pPr>
            <a:lvl5pPr marL="2286000" lvl="4" indent="-323850" algn="l">
              <a:lnSpc>
                <a:spcPct val="90000"/>
              </a:lnSpc>
              <a:spcBef>
                <a:spcPts val="600"/>
              </a:spcBef>
              <a:spcAft>
                <a:spcPts val="0"/>
              </a:spcAft>
              <a:buClr>
                <a:schemeClr val="lt1"/>
              </a:buClr>
              <a:buSzPts val="1500"/>
              <a:buChar char="•"/>
              <a:defRPr sz="1500">
                <a:solidFill>
                  <a:schemeClr val="lt1"/>
                </a:solidFill>
              </a:defRPr>
            </a:lvl5pPr>
            <a:lvl6pPr marL="2743200" lvl="5" indent="-323850" algn="l">
              <a:lnSpc>
                <a:spcPct val="90000"/>
              </a:lnSpc>
              <a:spcBef>
                <a:spcPts val="600"/>
              </a:spcBef>
              <a:spcAft>
                <a:spcPts val="0"/>
              </a:spcAft>
              <a:buClr>
                <a:schemeClr val="lt1"/>
              </a:buClr>
              <a:buSzPts val="1500"/>
              <a:buChar char="•"/>
              <a:defRPr sz="1500">
                <a:solidFill>
                  <a:schemeClr val="lt1"/>
                </a:solidFill>
              </a:defRPr>
            </a:lvl6pPr>
            <a:lvl7pPr marL="3200400" lvl="6" indent="-323850" algn="l">
              <a:lnSpc>
                <a:spcPct val="90000"/>
              </a:lnSpc>
              <a:spcBef>
                <a:spcPts val="600"/>
              </a:spcBef>
              <a:spcAft>
                <a:spcPts val="0"/>
              </a:spcAft>
              <a:buClr>
                <a:schemeClr val="lt1"/>
              </a:buClr>
              <a:buSzPts val="1500"/>
              <a:buFont typeface="Arial"/>
              <a:buChar char="–"/>
              <a:defRPr sz="1500">
                <a:solidFill>
                  <a:schemeClr val="lt1"/>
                </a:solidFill>
              </a:defRPr>
            </a:lvl7pPr>
            <a:lvl8pPr marL="3657600" lvl="7" indent="-323850" algn="l">
              <a:lnSpc>
                <a:spcPct val="90000"/>
              </a:lnSpc>
              <a:spcBef>
                <a:spcPts val="600"/>
              </a:spcBef>
              <a:spcAft>
                <a:spcPts val="0"/>
              </a:spcAft>
              <a:buClr>
                <a:schemeClr val="lt1"/>
              </a:buClr>
              <a:buSzPts val="1500"/>
              <a:buFont typeface="Arial"/>
              <a:buChar char="•"/>
              <a:defRPr sz="1500">
                <a:solidFill>
                  <a:schemeClr val="lt1"/>
                </a:solidFill>
              </a:defRPr>
            </a:lvl8pPr>
            <a:lvl9pPr marL="4114800" lvl="8" indent="-323850" algn="l">
              <a:lnSpc>
                <a:spcPct val="90000"/>
              </a:lnSpc>
              <a:spcBef>
                <a:spcPts val="600"/>
              </a:spcBef>
              <a:spcAft>
                <a:spcPts val="0"/>
              </a:spcAft>
              <a:buClr>
                <a:schemeClr val="lt1"/>
              </a:buClr>
              <a:buSzPts val="1500"/>
              <a:buFont typeface="Arial"/>
              <a:buChar char="–"/>
              <a:defRPr sz="1500">
                <a:solidFill>
                  <a:schemeClr val="lt1"/>
                </a:solidFil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2_Three points">
  <p:cSld name="2_Three points">
    <p:spTree>
      <p:nvGrpSpPr>
        <p:cNvPr id="1" name="Shape 107"/>
        <p:cNvGrpSpPr/>
        <p:nvPr/>
      </p:nvGrpSpPr>
      <p:grpSpPr>
        <a:xfrm>
          <a:off x="0" y="0"/>
          <a:ext cx="0" cy="0"/>
          <a:chOff x="0" y="0"/>
          <a:chExt cx="0" cy="0"/>
        </a:xfrm>
      </p:grpSpPr>
      <p:sp>
        <p:nvSpPr>
          <p:cNvPr id="108" name="Google Shape;108;g1672f9f679b_0_6104"/>
          <p:cNvSpPr>
            <a:spLocks noGrp="1"/>
          </p:cNvSpPr>
          <p:nvPr>
            <p:ph type="pic" idx="2"/>
          </p:nvPr>
        </p:nvSpPr>
        <p:spPr>
          <a:xfrm>
            <a:off x="288111" y="384048"/>
            <a:ext cx="8574600" cy="5724000"/>
          </a:xfrm>
          <a:prstGeom prst="rect">
            <a:avLst/>
          </a:prstGeom>
          <a:solidFill>
            <a:srgbClr val="BFBFBF"/>
          </a:solidFill>
          <a:ln>
            <a:noFill/>
          </a:ln>
        </p:spPr>
      </p:sp>
      <p:sp>
        <p:nvSpPr>
          <p:cNvPr id="109" name="Google Shape;109;g1672f9f679b_0_6104"/>
          <p:cNvSpPr txBox="1">
            <a:spLocks noGrp="1"/>
          </p:cNvSpPr>
          <p:nvPr>
            <p:ph type="title"/>
          </p:nvPr>
        </p:nvSpPr>
        <p:spPr>
          <a:xfrm>
            <a:off x="4572000" y="0"/>
            <a:ext cx="3992400" cy="5724000"/>
          </a:xfrm>
          <a:prstGeom prst="rect">
            <a:avLst/>
          </a:prstGeom>
          <a:solidFill>
            <a:srgbClr val="FFFFFF">
              <a:alpha val="89411"/>
            </a:srgbClr>
          </a:solidFill>
          <a:ln>
            <a:noFill/>
          </a:ln>
        </p:spPr>
        <p:txBody>
          <a:bodyPr spcFirstLastPara="1" wrap="square" lIns="566925" tIns="822950" rIns="182875" bIns="182875" anchor="t" anchorCtr="0">
            <a:noAutofit/>
          </a:bodyPr>
          <a:lstStyle>
            <a:lvl1pPr lvl="0" algn="l">
              <a:lnSpc>
                <a:spcPct val="90000"/>
              </a:lnSpc>
              <a:spcBef>
                <a:spcPts val="0"/>
              </a:spcBef>
              <a:spcAft>
                <a:spcPts val="0"/>
              </a:spcAft>
              <a:buClr>
                <a:schemeClr val="dk2"/>
              </a:buClr>
              <a:buSzPts val="3200"/>
              <a:buFont typeface="Arial"/>
              <a:buNone/>
              <a:defRPr sz="3200">
                <a:solidFill>
                  <a:schemeClr val="dk2"/>
                </a:solidFill>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110" name="Google Shape;110;g1672f9f679b_0_6104"/>
          <p:cNvSpPr txBox="1">
            <a:spLocks noGrp="1"/>
          </p:cNvSpPr>
          <p:nvPr>
            <p:ph type="body" idx="1"/>
          </p:nvPr>
        </p:nvSpPr>
        <p:spPr>
          <a:xfrm>
            <a:off x="5000784" y="2103120"/>
            <a:ext cx="3087000" cy="3154800"/>
          </a:xfrm>
          <a:prstGeom prst="rect">
            <a:avLst/>
          </a:prstGeom>
          <a:noFill/>
          <a:ln>
            <a:noFill/>
          </a:ln>
        </p:spPr>
        <p:txBody>
          <a:bodyPr spcFirstLastPara="1" wrap="square" lIns="0" tIns="0" rIns="0" bIns="0" anchor="t" anchorCtr="0">
            <a:noAutofit/>
          </a:bodyPr>
          <a:lstStyle>
            <a:lvl1pPr marL="457200" lvl="0" indent="-323850" algn="l">
              <a:lnSpc>
                <a:spcPct val="90000"/>
              </a:lnSpc>
              <a:spcBef>
                <a:spcPts val="1800"/>
              </a:spcBef>
              <a:spcAft>
                <a:spcPts val="0"/>
              </a:spcAft>
              <a:buClr>
                <a:schemeClr val="dk2"/>
              </a:buClr>
              <a:buSzPts val="1500"/>
              <a:buChar char="•"/>
              <a:defRPr sz="1500" cap="none">
                <a:solidFill>
                  <a:schemeClr val="dk2"/>
                </a:solidFill>
              </a:defRPr>
            </a:lvl1pPr>
            <a:lvl2pPr marL="914400" lvl="1" indent="-323850" algn="l">
              <a:lnSpc>
                <a:spcPct val="90000"/>
              </a:lnSpc>
              <a:spcBef>
                <a:spcPts val="1200"/>
              </a:spcBef>
              <a:spcAft>
                <a:spcPts val="0"/>
              </a:spcAft>
              <a:buClr>
                <a:schemeClr val="dk2"/>
              </a:buClr>
              <a:buSzPts val="1500"/>
              <a:buChar char="•"/>
              <a:defRPr sz="1500">
                <a:solidFill>
                  <a:schemeClr val="dk2"/>
                </a:solidFill>
              </a:defRPr>
            </a:lvl2pPr>
            <a:lvl3pPr marL="1371600" lvl="2" indent="-323850" algn="l">
              <a:lnSpc>
                <a:spcPct val="90000"/>
              </a:lnSpc>
              <a:spcBef>
                <a:spcPts val="600"/>
              </a:spcBef>
              <a:spcAft>
                <a:spcPts val="0"/>
              </a:spcAft>
              <a:buClr>
                <a:schemeClr val="dk2"/>
              </a:buClr>
              <a:buSzPts val="1500"/>
              <a:buFont typeface="Arial"/>
              <a:buChar char="–"/>
              <a:defRPr sz="1500">
                <a:solidFill>
                  <a:schemeClr val="dk2"/>
                </a:solidFill>
              </a:defRPr>
            </a:lvl3pPr>
            <a:lvl4pPr marL="1828800" lvl="3" indent="-323850" algn="l">
              <a:lnSpc>
                <a:spcPct val="90000"/>
              </a:lnSpc>
              <a:spcBef>
                <a:spcPts val="600"/>
              </a:spcBef>
              <a:spcAft>
                <a:spcPts val="0"/>
              </a:spcAft>
              <a:buClr>
                <a:schemeClr val="dk2"/>
              </a:buClr>
              <a:buSzPts val="1500"/>
              <a:buChar char="•"/>
              <a:defRPr sz="1500">
                <a:solidFill>
                  <a:schemeClr val="dk2"/>
                </a:solidFill>
              </a:defRPr>
            </a:lvl4pPr>
            <a:lvl5pPr marL="2286000" lvl="4" indent="-323850" algn="l">
              <a:lnSpc>
                <a:spcPct val="90000"/>
              </a:lnSpc>
              <a:spcBef>
                <a:spcPts val="600"/>
              </a:spcBef>
              <a:spcAft>
                <a:spcPts val="0"/>
              </a:spcAft>
              <a:buClr>
                <a:schemeClr val="dk2"/>
              </a:buClr>
              <a:buSzPts val="1500"/>
              <a:buChar char="•"/>
              <a:defRPr sz="1500">
                <a:solidFill>
                  <a:schemeClr val="dk2"/>
                </a:solidFill>
              </a:defRPr>
            </a:lvl5pPr>
            <a:lvl6pPr marL="2743200" lvl="5" indent="-323850" algn="l">
              <a:lnSpc>
                <a:spcPct val="90000"/>
              </a:lnSpc>
              <a:spcBef>
                <a:spcPts val="600"/>
              </a:spcBef>
              <a:spcAft>
                <a:spcPts val="0"/>
              </a:spcAft>
              <a:buClr>
                <a:schemeClr val="dk2"/>
              </a:buClr>
              <a:buSzPts val="1500"/>
              <a:buChar char="•"/>
              <a:defRPr sz="1500">
                <a:solidFill>
                  <a:schemeClr val="dk2"/>
                </a:solidFill>
              </a:defRPr>
            </a:lvl6pPr>
            <a:lvl7pPr marL="3200400" lvl="6" indent="-323850" algn="l">
              <a:lnSpc>
                <a:spcPct val="90000"/>
              </a:lnSpc>
              <a:spcBef>
                <a:spcPts val="600"/>
              </a:spcBef>
              <a:spcAft>
                <a:spcPts val="0"/>
              </a:spcAft>
              <a:buClr>
                <a:schemeClr val="dk2"/>
              </a:buClr>
              <a:buSzPts val="1500"/>
              <a:buFont typeface="Arial"/>
              <a:buChar char="–"/>
              <a:defRPr sz="1500">
                <a:solidFill>
                  <a:schemeClr val="dk2"/>
                </a:solidFill>
              </a:defRPr>
            </a:lvl7pPr>
            <a:lvl8pPr marL="3657600" lvl="7" indent="-323850" algn="l">
              <a:lnSpc>
                <a:spcPct val="90000"/>
              </a:lnSpc>
              <a:spcBef>
                <a:spcPts val="600"/>
              </a:spcBef>
              <a:spcAft>
                <a:spcPts val="0"/>
              </a:spcAft>
              <a:buClr>
                <a:schemeClr val="dk2"/>
              </a:buClr>
              <a:buSzPts val="1500"/>
              <a:buFont typeface="Arial"/>
              <a:buChar char="•"/>
              <a:defRPr sz="1500">
                <a:solidFill>
                  <a:schemeClr val="dk2"/>
                </a:solidFill>
              </a:defRPr>
            </a:lvl8pPr>
            <a:lvl9pPr marL="4114800" lvl="8" indent="-323850" algn="l">
              <a:lnSpc>
                <a:spcPct val="90000"/>
              </a:lnSpc>
              <a:spcBef>
                <a:spcPts val="600"/>
              </a:spcBef>
              <a:spcAft>
                <a:spcPts val="0"/>
              </a:spcAft>
              <a:buClr>
                <a:schemeClr val="dk2"/>
              </a:buClr>
              <a:buSzPts val="1500"/>
              <a:buFont typeface="Arial"/>
              <a:buChar char="–"/>
              <a:defRPr sz="1500">
                <a:solidFill>
                  <a:schemeClr val="dk2"/>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49"/>
          <p:cNvSpPr txBox="1">
            <a:spLocks noGrp="1"/>
          </p:cNvSpPr>
          <p:nvPr>
            <p:ph type="dt" idx="10"/>
          </p:nvPr>
        </p:nvSpPr>
        <p:spPr>
          <a:xfrm>
            <a:off x="628650" y="6356351"/>
            <a:ext cx="2057400" cy="3651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2"/>
              </a:buClr>
              <a:buSzPts val="900"/>
              <a:buFont typeface="Arial"/>
              <a:buNone/>
              <a:defRPr sz="900" b="0" i="0" u="none" strike="noStrike" cap="none">
                <a:solidFill>
                  <a:schemeClr val="accent2"/>
                </a:solidFill>
                <a:latin typeface="Arial"/>
                <a:ea typeface="Arial"/>
                <a:cs typeface="Arial"/>
                <a:sym typeface="Arial"/>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3" name="Google Shape;23;p49"/>
          <p:cNvSpPr txBox="1">
            <a:spLocks noGrp="1"/>
          </p:cNvSpPr>
          <p:nvPr>
            <p:ph type="ftr" idx="11"/>
          </p:nvPr>
        </p:nvSpPr>
        <p:spPr>
          <a:xfrm>
            <a:off x="3028950" y="6356351"/>
            <a:ext cx="3086100" cy="3651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accent2"/>
              </a:buClr>
              <a:buSzPts val="900"/>
              <a:buFont typeface="Arial"/>
              <a:buNone/>
              <a:defRPr sz="900" b="0" i="0" u="none" strike="noStrike" cap="none">
                <a:solidFill>
                  <a:schemeClr val="accent2"/>
                </a:solidFill>
                <a:latin typeface="Arial"/>
                <a:ea typeface="Arial"/>
                <a:cs typeface="Arial"/>
                <a:sym typeface="Arial"/>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4" name="Google Shape;24;p49"/>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1pPr>
            <a:lvl2pPr marL="0" marR="0" lvl="1"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2pPr>
            <a:lvl3pPr marL="0" marR="0" lvl="2"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3pPr>
            <a:lvl4pPr marL="0" marR="0" lvl="3"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4pPr>
            <a:lvl5pPr marL="0" marR="0" lvl="4"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5pPr>
            <a:lvl6pPr marL="0" marR="0" lvl="5"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6pPr>
            <a:lvl7pPr marL="0" marR="0" lvl="6"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7pPr>
            <a:lvl8pPr marL="0" marR="0" lvl="7"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8pPr>
            <a:lvl9pPr marL="0" marR="0" lvl="8"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9_Custom Layout">
  <p:cSld name="9_Custom Layout">
    <p:spTree>
      <p:nvGrpSpPr>
        <p:cNvPr id="1" name="Shape 111"/>
        <p:cNvGrpSpPr/>
        <p:nvPr/>
      </p:nvGrpSpPr>
      <p:grpSpPr>
        <a:xfrm>
          <a:off x="0" y="0"/>
          <a:ext cx="0" cy="0"/>
          <a:chOff x="0" y="0"/>
          <a:chExt cx="0" cy="0"/>
        </a:xfrm>
      </p:grpSpPr>
      <p:sp>
        <p:nvSpPr>
          <p:cNvPr id="112" name="Google Shape;112;g1672f9f679b_0_6108"/>
          <p:cNvSpPr txBox="1">
            <a:spLocks noGrp="1"/>
          </p:cNvSpPr>
          <p:nvPr>
            <p:ph type="title"/>
          </p:nvPr>
        </p:nvSpPr>
        <p:spPr>
          <a:xfrm>
            <a:off x="418447" y="530351"/>
            <a:ext cx="7250700" cy="713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5_Three points">
  <p:cSld name="5_Three points">
    <p:spTree>
      <p:nvGrpSpPr>
        <p:cNvPr id="1" name="Shape 113"/>
        <p:cNvGrpSpPr/>
        <p:nvPr/>
      </p:nvGrpSpPr>
      <p:grpSpPr>
        <a:xfrm>
          <a:off x="0" y="0"/>
          <a:ext cx="0" cy="0"/>
          <a:chOff x="0" y="0"/>
          <a:chExt cx="0" cy="0"/>
        </a:xfrm>
      </p:grpSpPr>
      <p:sp>
        <p:nvSpPr>
          <p:cNvPr id="114" name="Google Shape;114;g1672f9f679b_0_6597"/>
          <p:cNvSpPr/>
          <p:nvPr/>
        </p:nvSpPr>
        <p:spPr>
          <a:xfrm>
            <a:off x="285750" y="384048"/>
            <a:ext cx="8572500" cy="5724000"/>
          </a:xfrm>
          <a:prstGeom prst="rect">
            <a:avLst/>
          </a:prstGeom>
          <a:solidFill>
            <a:srgbClr val="E9E9E9"/>
          </a:solidFill>
          <a:ln>
            <a:noFill/>
          </a:ln>
        </p:spPr>
        <p:txBody>
          <a:bodyPr spcFirstLastPara="1" wrap="square" lIns="274300" tIns="182875" rIns="274300"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accent5"/>
              </a:solidFill>
              <a:latin typeface="Arial"/>
              <a:ea typeface="Arial"/>
              <a:cs typeface="Arial"/>
              <a:sym typeface="Arial"/>
            </a:endParaRPr>
          </a:p>
        </p:txBody>
      </p:sp>
      <p:sp>
        <p:nvSpPr>
          <p:cNvPr id="115" name="Google Shape;115;g1672f9f679b_0_6597"/>
          <p:cNvSpPr txBox="1">
            <a:spLocks noGrp="1"/>
          </p:cNvSpPr>
          <p:nvPr>
            <p:ph type="title"/>
          </p:nvPr>
        </p:nvSpPr>
        <p:spPr>
          <a:xfrm>
            <a:off x="535063" y="649224"/>
            <a:ext cx="7250700" cy="713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2"/>
              </a:buClr>
              <a:buSzPts val="2600"/>
              <a:buFont typeface="Arial"/>
              <a:buNone/>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
        <p:cNvGrpSpPr/>
        <p:nvPr/>
      </p:nvGrpSpPr>
      <p:grpSpPr>
        <a:xfrm>
          <a:off x="0" y="0"/>
          <a:ext cx="0" cy="0"/>
          <a:chOff x="0" y="0"/>
          <a:chExt cx="0" cy="0"/>
        </a:xfrm>
      </p:grpSpPr>
      <p:sp>
        <p:nvSpPr>
          <p:cNvPr id="26" name="Google Shape;26;p45"/>
          <p:cNvSpPr txBox="1">
            <a:spLocks noGrp="1"/>
          </p:cNvSpPr>
          <p:nvPr>
            <p:ph type="title"/>
          </p:nvPr>
        </p:nvSpPr>
        <p:spPr>
          <a:xfrm>
            <a:off x="623888" y="1709739"/>
            <a:ext cx="7886700" cy="2852700"/>
          </a:xfrm>
          <a:prstGeom prst="rect">
            <a:avLst/>
          </a:prstGeom>
          <a:noFill/>
          <a:ln>
            <a:noFill/>
          </a:ln>
        </p:spPr>
        <p:txBody>
          <a:bodyPr spcFirstLastPara="1" wrap="square" lIns="91425" tIns="91425" rIns="91425" bIns="91425" anchor="b" anchorCtr="0">
            <a:noAutofit/>
          </a:bodyPr>
          <a:lstStyle>
            <a:lvl1pPr marR="0" lvl="0" algn="l">
              <a:lnSpc>
                <a:spcPct val="90000"/>
              </a:lnSpc>
              <a:spcBef>
                <a:spcPts val="0"/>
              </a:spcBef>
              <a:spcAft>
                <a:spcPts val="0"/>
              </a:spcAft>
              <a:buClr>
                <a:schemeClr val="accent1"/>
              </a:buClr>
              <a:buSzPts val="4500"/>
              <a:buFont typeface="Arial"/>
              <a:buNone/>
              <a:defRPr sz="4500" b="0" i="0" u="none" strike="noStrike" cap="none">
                <a:solidFill>
                  <a:schemeClr val="accent1"/>
                </a:solidFill>
                <a:latin typeface="Arial"/>
                <a:ea typeface="Arial"/>
                <a:cs typeface="Arial"/>
                <a:sym typeface="Arial"/>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27" name="Google Shape;27;p45"/>
          <p:cNvSpPr txBox="1">
            <a:spLocks noGrp="1"/>
          </p:cNvSpPr>
          <p:nvPr>
            <p:ph type="body" idx="1"/>
          </p:nvPr>
        </p:nvSpPr>
        <p:spPr>
          <a:xfrm>
            <a:off x="623888" y="4589464"/>
            <a:ext cx="7886700" cy="1500300"/>
          </a:xfrm>
          <a:prstGeom prst="rect">
            <a:avLst/>
          </a:prstGeom>
          <a:noFill/>
          <a:ln>
            <a:noFill/>
          </a:ln>
        </p:spPr>
        <p:txBody>
          <a:bodyPr spcFirstLastPara="1" wrap="square" lIns="91425" tIns="91425" rIns="91425" bIns="91425" anchor="t" anchorCtr="0">
            <a:noAutofit/>
          </a:bodyPr>
          <a:lstStyle>
            <a:lvl1pPr marL="457200" marR="0" lvl="0" indent="-228600" algn="l">
              <a:lnSpc>
                <a:spcPct val="90000"/>
              </a:lnSpc>
              <a:spcBef>
                <a:spcPts val="75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1pPr>
            <a:lvl2pPr marL="914400" marR="0" lvl="1" indent="-228600" algn="l">
              <a:lnSpc>
                <a:spcPct val="90000"/>
              </a:lnSpc>
              <a:spcBef>
                <a:spcPts val="375"/>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a:lnSpc>
                <a:spcPct val="90000"/>
              </a:lnSpc>
              <a:spcBef>
                <a:spcPts val="375"/>
              </a:spcBef>
              <a:spcAft>
                <a:spcPts val="0"/>
              </a:spcAft>
              <a:buClr>
                <a:srgbClr val="888888"/>
              </a:buClr>
              <a:buSzPts val="1302"/>
              <a:buFont typeface="Arial"/>
              <a:buNone/>
              <a:defRPr sz="1350" b="0" i="0" u="none" strike="noStrike" cap="none">
                <a:solidFill>
                  <a:srgbClr val="888888"/>
                </a:solidFill>
                <a:latin typeface="Calibri"/>
                <a:ea typeface="Calibri"/>
                <a:cs typeface="Calibri"/>
                <a:sym typeface="Calibri"/>
              </a:defRPr>
            </a:lvl3pPr>
            <a:lvl4pPr marL="1828800" marR="0" lvl="3" indent="-228600" algn="l">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28" name="Google Shape;28;p45"/>
          <p:cNvSpPr txBox="1">
            <a:spLocks noGrp="1"/>
          </p:cNvSpPr>
          <p:nvPr>
            <p:ph type="dt" idx="10"/>
          </p:nvPr>
        </p:nvSpPr>
        <p:spPr>
          <a:xfrm>
            <a:off x="628650" y="6356351"/>
            <a:ext cx="2057400" cy="3651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2"/>
              </a:buClr>
              <a:buSzPts val="900"/>
              <a:buFont typeface="Arial"/>
              <a:buNone/>
              <a:defRPr sz="900" b="0" i="0" u="none" strike="noStrike" cap="none">
                <a:solidFill>
                  <a:schemeClr val="accent2"/>
                </a:solidFill>
                <a:latin typeface="Arial"/>
                <a:ea typeface="Arial"/>
                <a:cs typeface="Arial"/>
                <a:sym typeface="Arial"/>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9" name="Google Shape;29;p45"/>
          <p:cNvSpPr txBox="1">
            <a:spLocks noGrp="1"/>
          </p:cNvSpPr>
          <p:nvPr>
            <p:ph type="ftr" idx="11"/>
          </p:nvPr>
        </p:nvSpPr>
        <p:spPr>
          <a:xfrm>
            <a:off x="3028950" y="6356351"/>
            <a:ext cx="3086100" cy="3651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accent2"/>
              </a:buClr>
              <a:buSzPts val="900"/>
              <a:buFont typeface="Arial"/>
              <a:buNone/>
              <a:defRPr sz="900" b="0" i="0" u="none" strike="noStrike" cap="none">
                <a:solidFill>
                  <a:schemeClr val="accent2"/>
                </a:solidFill>
                <a:latin typeface="Arial"/>
                <a:ea typeface="Arial"/>
                <a:cs typeface="Arial"/>
                <a:sym typeface="Arial"/>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0" name="Google Shape;30;p45"/>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1pPr>
            <a:lvl2pPr marL="0" marR="0" lvl="1"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2pPr>
            <a:lvl3pPr marL="0" marR="0" lvl="2"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3pPr>
            <a:lvl4pPr marL="0" marR="0" lvl="3"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4pPr>
            <a:lvl5pPr marL="0" marR="0" lvl="4"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5pPr>
            <a:lvl6pPr marL="0" marR="0" lvl="5"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6pPr>
            <a:lvl7pPr marL="0" marR="0" lvl="6"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7pPr>
            <a:lvl8pPr marL="0" marR="0" lvl="7"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8pPr>
            <a:lvl9pPr marL="0" marR="0" lvl="8"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1"/>
        <p:cNvGrpSpPr/>
        <p:nvPr/>
      </p:nvGrpSpPr>
      <p:grpSpPr>
        <a:xfrm>
          <a:off x="0" y="0"/>
          <a:ext cx="0" cy="0"/>
          <a:chOff x="0" y="0"/>
          <a:chExt cx="0" cy="0"/>
        </a:xfrm>
      </p:grpSpPr>
      <p:sp>
        <p:nvSpPr>
          <p:cNvPr id="32" name="Google Shape;32;p46"/>
          <p:cNvSpPr txBox="1">
            <a:spLocks noGrp="1"/>
          </p:cNvSpPr>
          <p:nvPr>
            <p:ph type="title"/>
          </p:nvPr>
        </p:nvSpPr>
        <p:spPr>
          <a:xfrm>
            <a:off x="628650" y="365126"/>
            <a:ext cx="7886700" cy="1325700"/>
          </a:xfrm>
          <a:prstGeom prst="rect">
            <a:avLst/>
          </a:prstGeom>
          <a:noFill/>
          <a:ln>
            <a:noFill/>
          </a:ln>
        </p:spPr>
        <p:txBody>
          <a:bodyPr spcFirstLastPara="1" wrap="square" lIns="91425" tIns="91425" rIns="91425" bIns="91425" anchor="ctr" anchorCtr="0">
            <a:noAutofit/>
          </a:bodyPr>
          <a:lstStyle>
            <a:lvl1pPr marR="0" lvl="0" algn="l">
              <a:lnSpc>
                <a:spcPct val="90000"/>
              </a:lnSpc>
              <a:spcBef>
                <a:spcPts val="0"/>
              </a:spcBef>
              <a:spcAft>
                <a:spcPts val="0"/>
              </a:spcAft>
              <a:buClr>
                <a:schemeClr val="accent1"/>
              </a:buClr>
              <a:buSzPts val="3300"/>
              <a:buFont typeface="Arial"/>
              <a:buNone/>
              <a:defRPr sz="3300" b="0" i="0" u="none" strike="noStrike" cap="none">
                <a:solidFill>
                  <a:schemeClr val="accent1"/>
                </a:solidFill>
                <a:latin typeface="Arial"/>
                <a:ea typeface="Arial"/>
                <a:cs typeface="Arial"/>
                <a:sym typeface="Arial"/>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33" name="Google Shape;33;p46"/>
          <p:cNvSpPr txBox="1">
            <a:spLocks noGrp="1"/>
          </p:cNvSpPr>
          <p:nvPr>
            <p:ph type="body" idx="1"/>
          </p:nvPr>
        </p:nvSpPr>
        <p:spPr>
          <a:xfrm>
            <a:off x="628650" y="1825625"/>
            <a:ext cx="3886200" cy="4351200"/>
          </a:xfrm>
          <a:prstGeom prst="rect">
            <a:avLst/>
          </a:prstGeom>
          <a:noFill/>
          <a:ln>
            <a:noFill/>
          </a:ln>
        </p:spPr>
        <p:txBody>
          <a:bodyPr spcFirstLastPara="1" wrap="square" lIns="91425" tIns="91425" rIns="91425" bIns="91425" anchor="t" anchorCtr="0">
            <a:noAutofit/>
          </a:bodyPr>
          <a:lstStyle>
            <a:lvl1pPr marL="457200" marR="0" lvl="0" indent="-361950" algn="l">
              <a:lnSpc>
                <a:spcPct val="90000"/>
              </a:lnSpc>
              <a:spcBef>
                <a:spcPts val="750"/>
              </a:spcBef>
              <a:spcAft>
                <a:spcPts val="0"/>
              </a:spcAft>
              <a:buClr>
                <a:schemeClr val="accent2"/>
              </a:buClr>
              <a:buSzPts val="2100"/>
              <a:buFont typeface="Arial"/>
              <a:buChar char="•"/>
              <a:defRPr sz="2100" b="0" i="0" u="none" strike="noStrike" cap="none">
                <a:solidFill>
                  <a:schemeClr val="accent2"/>
                </a:solidFill>
                <a:latin typeface="Calibri"/>
                <a:ea typeface="Calibri"/>
                <a:cs typeface="Calibri"/>
                <a:sym typeface="Calibri"/>
              </a:defRPr>
            </a:lvl1pPr>
            <a:lvl2pPr marL="914400" marR="0" lvl="1" indent="-342900" algn="l">
              <a:lnSpc>
                <a:spcPct val="90000"/>
              </a:lnSpc>
              <a:spcBef>
                <a:spcPts val="375"/>
              </a:spcBef>
              <a:spcAft>
                <a:spcPts val="0"/>
              </a:spcAft>
              <a:buClr>
                <a:schemeClr val="accent2"/>
              </a:buClr>
              <a:buSzPts val="1800"/>
              <a:buFont typeface="Arial"/>
              <a:buChar char="•"/>
              <a:defRPr sz="1800" b="0" i="0" u="none" strike="noStrike" cap="none">
                <a:solidFill>
                  <a:schemeClr val="accent2"/>
                </a:solidFill>
                <a:latin typeface="Calibri"/>
                <a:ea typeface="Calibri"/>
                <a:cs typeface="Calibri"/>
                <a:sym typeface="Calibri"/>
              </a:defRPr>
            </a:lvl2pPr>
            <a:lvl3pPr marL="1371600" marR="0" lvl="2" indent="-323850" algn="l">
              <a:lnSpc>
                <a:spcPct val="90000"/>
              </a:lnSpc>
              <a:spcBef>
                <a:spcPts val="375"/>
              </a:spcBef>
              <a:spcAft>
                <a:spcPts val="0"/>
              </a:spcAft>
              <a:buClr>
                <a:schemeClr val="accent2"/>
              </a:buClr>
              <a:buSzPts val="1500"/>
              <a:buFont typeface="Arial"/>
              <a:buChar char="•"/>
              <a:defRPr sz="1500" b="0" i="0" u="none" strike="noStrike" cap="none">
                <a:solidFill>
                  <a:schemeClr val="accent2"/>
                </a:solidFill>
                <a:latin typeface="Calibri"/>
                <a:ea typeface="Calibri"/>
                <a:cs typeface="Calibri"/>
                <a:sym typeface="Calibri"/>
              </a:defRPr>
            </a:lvl3pPr>
            <a:lvl4pPr marL="1828800" marR="0" lvl="3" indent="-311277" algn="l">
              <a:lnSpc>
                <a:spcPct val="90000"/>
              </a:lnSpc>
              <a:spcBef>
                <a:spcPts val="375"/>
              </a:spcBef>
              <a:spcAft>
                <a:spcPts val="0"/>
              </a:spcAft>
              <a:buClr>
                <a:schemeClr val="accent2"/>
              </a:buClr>
              <a:buSzPts val="1302"/>
              <a:buFont typeface="Arial"/>
              <a:buChar char="•"/>
              <a:defRPr sz="1350" b="0" i="0" u="none" strike="noStrike" cap="none">
                <a:solidFill>
                  <a:schemeClr val="accent2"/>
                </a:solidFill>
                <a:latin typeface="Calibri"/>
                <a:ea typeface="Calibri"/>
                <a:cs typeface="Calibri"/>
                <a:sym typeface="Calibri"/>
              </a:defRPr>
            </a:lvl4pPr>
            <a:lvl5pPr marL="2286000" marR="0" lvl="4" indent="-311276" algn="l">
              <a:lnSpc>
                <a:spcPct val="90000"/>
              </a:lnSpc>
              <a:spcBef>
                <a:spcPts val="375"/>
              </a:spcBef>
              <a:spcAft>
                <a:spcPts val="0"/>
              </a:spcAft>
              <a:buClr>
                <a:schemeClr val="accent2"/>
              </a:buClr>
              <a:buSzPts val="1302"/>
              <a:buFont typeface="Arial"/>
              <a:buChar char="•"/>
              <a:defRPr sz="1350" b="0" i="0" u="none" strike="noStrike" cap="none">
                <a:solidFill>
                  <a:schemeClr val="accent2"/>
                </a:solidFill>
                <a:latin typeface="Calibri"/>
                <a:ea typeface="Calibri"/>
                <a:cs typeface="Calibri"/>
                <a:sym typeface="Calibri"/>
              </a:defRPr>
            </a:lvl5pPr>
            <a:lvl6pPr marL="2743200" marR="0" lvl="5" indent="-311276" algn="l">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Calibri"/>
                <a:ea typeface="Calibri"/>
                <a:cs typeface="Calibri"/>
                <a:sym typeface="Calibri"/>
              </a:defRPr>
            </a:lvl6pPr>
            <a:lvl7pPr marL="3200400" marR="0" lvl="6" indent="-311276" algn="l">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Calibri"/>
                <a:ea typeface="Calibri"/>
                <a:cs typeface="Calibri"/>
                <a:sym typeface="Calibri"/>
              </a:defRPr>
            </a:lvl7pPr>
            <a:lvl8pPr marL="3657600" marR="0" lvl="7" indent="-311277" algn="l">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Calibri"/>
                <a:ea typeface="Calibri"/>
                <a:cs typeface="Calibri"/>
                <a:sym typeface="Calibri"/>
              </a:defRPr>
            </a:lvl8pPr>
            <a:lvl9pPr marL="4114800" marR="0" lvl="8" indent="-311277" algn="l">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4" name="Google Shape;34;p46"/>
          <p:cNvSpPr txBox="1">
            <a:spLocks noGrp="1"/>
          </p:cNvSpPr>
          <p:nvPr>
            <p:ph type="body" idx="2"/>
          </p:nvPr>
        </p:nvSpPr>
        <p:spPr>
          <a:xfrm>
            <a:off x="4629150" y="1825625"/>
            <a:ext cx="3886200" cy="4351200"/>
          </a:xfrm>
          <a:prstGeom prst="rect">
            <a:avLst/>
          </a:prstGeom>
          <a:noFill/>
          <a:ln>
            <a:noFill/>
          </a:ln>
        </p:spPr>
        <p:txBody>
          <a:bodyPr spcFirstLastPara="1" wrap="square" lIns="91425" tIns="91425" rIns="91425" bIns="91425" anchor="t" anchorCtr="0">
            <a:noAutofit/>
          </a:bodyPr>
          <a:lstStyle>
            <a:lvl1pPr marL="457200" marR="0" lvl="0" indent="-361950" algn="l">
              <a:lnSpc>
                <a:spcPct val="90000"/>
              </a:lnSpc>
              <a:spcBef>
                <a:spcPts val="750"/>
              </a:spcBef>
              <a:spcAft>
                <a:spcPts val="0"/>
              </a:spcAft>
              <a:buClr>
                <a:schemeClr val="accent2"/>
              </a:buClr>
              <a:buSzPts val="2100"/>
              <a:buFont typeface="Arial"/>
              <a:buChar char="•"/>
              <a:defRPr sz="2100" b="0" i="0" u="none" strike="noStrike" cap="none">
                <a:solidFill>
                  <a:schemeClr val="accent2"/>
                </a:solidFill>
                <a:latin typeface="Calibri"/>
                <a:ea typeface="Calibri"/>
                <a:cs typeface="Calibri"/>
                <a:sym typeface="Calibri"/>
              </a:defRPr>
            </a:lvl1pPr>
            <a:lvl2pPr marL="914400" marR="0" lvl="1" indent="-342900" algn="l">
              <a:lnSpc>
                <a:spcPct val="90000"/>
              </a:lnSpc>
              <a:spcBef>
                <a:spcPts val="375"/>
              </a:spcBef>
              <a:spcAft>
                <a:spcPts val="0"/>
              </a:spcAft>
              <a:buClr>
                <a:schemeClr val="accent2"/>
              </a:buClr>
              <a:buSzPts val="1800"/>
              <a:buFont typeface="Arial"/>
              <a:buChar char="•"/>
              <a:defRPr sz="1800" b="0" i="0" u="none" strike="noStrike" cap="none">
                <a:solidFill>
                  <a:schemeClr val="accent2"/>
                </a:solidFill>
                <a:latin typeface="Calibri"/>
                <a:ea typeface="Calibri"/>
                <a:cs typeface="Calibri"/>
                <a:sym typeface="Calibri"/>
              </a:defRPr>
            </a:lvl2pPr>
            <a:lvl3pPr marL="1371600" marR="0" lvl="2" indent="-323850" algn="l">
              <a:lnSpc>
                <a:spcPct val="90000"/>
              </a:lnSpc>
              <a:spcBef>
                <a:spcPts val="375"/>
              </a:spcBef>
              <a:spcAft>
                <a:spcPts val="0"/>
              </a:spcAft>
              <a:buClr>
                <a:schemeClr val="accent2"/>
              </a:buClr>
              <a:buSzPts val="1500"/>
              <a:buFont typeface="Arial"/>
              <a:buChar char="•"/>
              <a:defRPr sz="1500" b="0" i="0" u="none" strike="noStrike" cap="none">
                <a:solidFill>
                  <a:schemeClr val="accent2"/>
                </a:solidFill>
                <a:latin typeface="Calibri"/>
                <a:ea typeface="Calibri"/>
                <a:cs typeface="Calibri"/>
                <a:sym typeface="Calibri"/>
              </a:defRPr>
            </a:lvl3pPr>
            <a:lvl4pPr marL="1828800" marR="0" lvl="3" indent="-311277" algn="l">
              <a:lnSpc>
                <a:spcPct val="90000"/>
              </a:lnSpc>
              <a:spcBef>
                <a:spcPts val="375"/>
              </a:spcBef>
              <a:spcAft>
                <a:spcPts val="0"/>
              </a:spcAft>
              <a:buClr>
                <a:schemeClr val="accent2"/>
              </a:buClr>
              <a:buSzPts val="1302"/>
              <a:buFont typeface="Arial"/>
              <a:buChar char="•"/>
              <a:defRPr sz="1350" b="0" i="0" u="none" strike="noStrike" cap="none">
                <a:solidFill>
                  <a:schemeClr val="accent2"/>
                </a:solidFill>
                <a:latin typeface="Calibri"/>
                <a:ea typeface="Calibri"/>
                <a:cs typeface="Calibri"/>
                <a:sym typeface="Calibri"/>
              </a:defRPr>
            </a:lvl4pPr>
            <a:lvl5pPr marL="2286000" marR="0" lvl="4" indent="-311276" algn="l">
              <a:lnSpc>
                <a:spcPct val="90000"/>
              </a:lnSpc>
              <a:spcBef>
                <a:spcPts val="375"/>
              </a:spcBef>
              <a:spcAft>
                <a:spcPts val="0"/>
              </a:spcAft>
              <a:buClr>
                <a:schemeClr val="accent2"/>
              </a:buClr>
              <a:buSzPts val="1302"/>
              <a:buFont typeface="Arial"/>
              <a:buChar char="•"/>
              <a:defRPr sz="1350" b="0" i="0" u="none" strike="noStrike" cap="none">
                <a:solidFill>
                  <a:schemeClr val="accent2"/>
                </a:solidFill>
                <a:latin typeface="Calibri"/>
                <a:ea typeface="Calibri"/>
                <a:cs typeface="Calibri"/>
                <a:sym typeface="Calibri"/>
              </a:defRPr>
            </a:lvl5pPr>
            <a:lvl6pPr marL="2743200" marR="0" lvl="5" indent="-311276" algn="l">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Calibri"/>
                <a:ea typeface="Calibri"/>
                <a:cs typeface="Calibri"/>
                <a:sym typeface="Calibri"/>
              </a:defRPr>
            </a:lvl6pPr>
            <a:lvl7pPr marL="3200400" marR="0" lvl="6" indent="-311276" algn="l">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Calibri"/>
                <a:ea typeface="Calibri"/>
                <a:cs typeface="Calibri"/>
                <a:sym typeface="Calibri"/>
              </a:defRPr>
            </a:lvl7pPr>
            <a:lvl8pPr marL="3657600" marR="0" lvl="7" indent="-311277" algn="l">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Calibri"/>
                <a:ea typeface="Calibri"/>
                <a:cs typeface="Calibri"/>
                <a:sym typeface="Calibri"/>
              </a:defRPr>
            </a:lvl8pPr>
            <a:lvl9pPr marL="4114800" marR="0" lvl="8" indent="-311277" algn="l">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5" name="Google Shape;35;p46"/>
          <p:cNvSpPr txBox="1">
            <a:spLocks noGrp="1"/>
          </p:cNvSpPr>
          <p:nvPr>
            <p:ph type="dt" idx="10"/>
          </p:nvPr>
        </p:nvSpPr>
        <p:spPr>
          <a:xfrm>
            <a:off x="628650" y="6356351"/>
            <a:ext cx="2057400" cy="3651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2"/>
              </a:buClr>
              <a:buSzPts val="900"/>
              <a:buFont typeface="Arial"/>
              <a:buNone/>
              <a:defRPr sz="900" b="0" i="0" u="none" strike="noStrike" cap="none">
                <a:solidFill>
                  <a:schemeClr val="accent2"/>
                </a:solidFill>
                <a:latin typeface="Arial"/>
                <a:ea typeface="Arial"/>
                <a:cs typeface="Arial"/>
                <a:sym typeface="Arial"/>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6" name="Google Shape;36;p46"/>
          <p:cNvSpPr txBox="1">
            <a:spLocks noGrp="1"/>
          </p:cNvSpPr>
          <p:nvPr>
            <p:ph type="ftr" idx="11"/>
          </p:nvPr>
        </p:nvSpPr>
        <p:spPr>
          <a:xfrm>
            <a:off x="3028950" y="6356351"/>
            <a:ext cx="3086100" cy="3651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accent2"/>
              </a:buClr>
              <a:buSzPts val="900"/>
              <a:buFont typeface="Arial"/>
              <a:buNone/>
              <a:defRPr sz="900" b="0" i="0" u="none" strike="noStrike" cap="none">
                <a:solidFill>
                  <a:schemeClr val="accent2"/>
                </a:solidFill>
                <a:latin typeface="Arial"/>
                <a:ea typeface="Arial"/>
                <a:cs typeface="Arial"/>
                <a:sym typeface="Arial"/>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7" name="Google Shape;37;p46"/>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1pPr>
            <a:lvl2pPr marL="0" marR="0" lvl="1"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2pPr>
            <a:lvl3pPr marL="0" marR="0" lvl="2"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3pPr>
            <a:lvl4pPr marL="0" marR="0" lvl="3"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4pPr>
            <a:lvl5pPr marL="0" marR="0" lvl="4"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5pPr>
            <a:lvl6pPr marL="0" marR="0" lvl="5"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6pPr>
            <a:lvl7pPr marL="0" marR="0" lvl="6"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7pPr>
            <a:lvl8pPr marL="0" marR="0" lvl="7"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8pPr>
            <a:lvl9pPr marL="0" marR="0" lvl="8"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8"/>
        <p:cNvGrpSpPr/>
        <p:nvPr/>
      </p:nvGrpSpPr>
      <p:grpSpPr>
        <a:xfrm>
          <a:off x="0" y="0"/>
          <a:ext cx="0" cy="0"/>
          <a:chOff x="0" y="0"/>
          <a:chExt cx="0" cy="0"/>
        </a:xfrm>
      </p:grpSpPr>
      <p:sp>
        <p:nvSpPr>
          <p:cNvPr id="39" name="Google Shape;39;p47"/>
          <p:cNvSpPr txBox="1">
            <a:spLocks noGrp="1"/>
          </p:cNvSpPr>
          <p:nvPr>
            <p:ph type="title"/>
          </p:nvPr>
        </p:nvSpPr>
        <p:spPr>
          <a:xfrm>
            <a:off x="629841" y="365126"/>
            <a:ext cx="7886700" cy="1325700"/>
          </a:xfrm>
          <a:prstGeom prst="rect">
            <a:avLst/>
          </a:prstGeom>
          <a:noFill/>
          <a:ln>
            <a:noFill/>
          </a:ln>
        </p:spPr>
        <p:txBody>
          <a:bodyPr spcFirstLastPara="1" wrap="square" lIns="91425" tIns="91425" rIns="91425" bIns="91425" anchor="ctr" anchorCtr="0">
            <a:noAutofit/>
          </a:bodyPr>
          <a:lstStyle>
            <a:lvl1pPr marR="0" lvl="0" algn="l">
              <a:lnSpc>
                <a:spcPct val="90000"/>
              </a:lnSpc>
              <a:spcBef>
                <a:spcPts val="0"/>
              </a:spcBef>
              <a:spcAft>
                <a:spcPts val="0"/>
              </a:spcAft>
              <a:buClr>
                <a:schemeClr val="accent1"/>
              </a:buClr>
              <a:buSzPts val="3300"/>
              <a:buFont typeface="Arial"/>
              <a:buNone/>
              <a:defRPr sz="3300" b="0" i="0" u="none" strike="noStrike" cap="none">
                <a:solidFill>
                  <a:schemeClr val="accent1"/>
                </a:solidFill>
                <a:latin typeface="Arial"/>
                <a:ea typeface="Arial"/>
                <a:cs typeface="Arial"/>
                <a:sym typeface="Arial"/>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40" name="Google Shape;40;p47"/>
          <p:cNvSpPr txBox="1">
            <a:spLocks noGrp="1"/>
          </p:cNvSpPr>
          <p:nvPr>
            <p:ph type="body" idx="1"/>
          </p:nvPr>
        </p:nvSpPr>
        <p:spPr>
          <a:xfrm>
            <a:off x="629842" y="1681163"/>
            <a:ext cx="3868200" cy="823800"/>
          </a:xfrm>
          <a:prstGeom prst="rect">
            <a:avLst/>
          </a:prstGeom>
          <a:noFill/>
          <a:ln>
            <a:noFill/>
          </a:ln>
        </p:spPr>
        <p:txBody>
          <a:bodyPr spcFirstLastPara="1" wrap="square" lIns="91425" tIns="91425" rIns="91425" bIns="91425" anchor="b" anchorCtr="0">
            <a:noAutofit/>
          </a:bodyPr>
          <a:lstStyle>
            <a:lvl1pPr marL="457200" marR="0" lvl="0" indent="-228600" algn="l">
              <a:lnSpc>
                <a:spcPct val="90000"/>
              </a:lnSpc>
              <a:spcBef>
                <a:spcPts val="750"/>
              </a:spcBef>
              <a:spcAft>
                <a:spcPts val="0"/>
              </a:spcAft>
              <a:buClr>
                <a:schemeClr val="accent2"/>
              </a:buClr>
              <a:buSzPts val="1800"/>
              <a:buFont typeface="Arial"/>
              <a:buNone/>
              <a:defRPr sz="1800" b="0" i="0" u="none" strike="noStrike" cap="none">
                <a:solidFill>
                  <a:schemeClr val="accent2"/>
                </a:solidFill>
                <a:latin typeface="Arial"/>
                <a:ea typeface="Arial"/>
                <a:cs typeface="Arial"/>
                <a:sym typeface="Arial"/>
              </a:defRPr>
            </a:lvl1pPr>
            <a:lvl2pPr marL="914400" marR="0" lvl="1" indent="-228600" algn="l">
              <a:lnSpc>
                <a:spcPct val="90000"/>
              </a:lnSpc>
              <a:spcBef>
                <a:spcPts val="375"/>
              </a:spcBef>
              <a:spcAft>
                <a:spcPts val="0"/>
              </a:spcAft>
              <a:buClr>
                <a:schemeClr val="accent2"/>
              </a:buClr>
              <a:buSzPts val="1500"/>
              <a:buFont typeface="Arial"/>
              <a:buNone/>
              <a:defRPr sz="1500" b="1" i="0" u="none" strike="noStrike" cap="none">
                <a:solidFill>
                  <a:schemeClr val="accent2"/>
                </a:solidFill>
                <a:latin typeface="Calibri"/>
                <a:ea typeface="Calibri"/>
                <a:cs typeface="Calibri"/>
                <a:sym typeface="Calibri"/>
              </a:defRPr>
            </a:lvl2pPr>
            <a:lvl3pPr marL="1371600" marR="0" lvl="2" indent="-228600" algn="l">
              <a:lnSpc>
                <a:spcPct val="90000"/>
              </a:lnSpc>
              <a:spcBef>
                <a:spcPts val="375"/>
              </a:spcBef>
              <a:spcAft>
                <a:spcPts val="0"/>
              </a:spcAft>
              <a:buClr>
                <a:schemeClr val="accent2"/>
              </a:buClr>
              <a:buSzPts val="1302"/>
              <a:buFont typeface="Arial"/>
              <a:buNone/>
              <a:defRPr sz="1350" b="1" i="0" u="none" strike="noStrike" cap="none">
                <a:solidFill>
                  <a:schemeClr val="accent2"/>
                </a:solidFill>
                <a:latin typeface="Calibri"/>
                <a:ea typeface="Calibri"/>
                <a:cs typeface="Calibri"/>
                <a:sym typeface="Calibri"/>
              </a:defRPr>
            </a:lvl3pPr>
            <a:lvl4pPr marL="1828800" marR="0" lvl="3" indent="-228600" algn="l">
              <a:lnSpc>
                <a:spcPct val="90000"/>
              </a:lnSpc>
              <a:spcBef>
                <a:spcPts val="375"/>
              </a:spcBef>
              <a:spcAft>
                <a:spcPts val="0"/>
              </a:spcAft>
              <a:buClr>
                <a:schemeClr val="accent2"/>
              </a:buClr>
              <a:buSzPts val="1200"/>
              <a:buFont typeface="Arial"/>
              <a:buNone/>
              <a:defRPr sz="1200" b="1" i="0" u="none" strike="noStrike" cap="none">
                <a:solidFill>
                  <a:schemeClr val="accent2"/>
                </a:solidFill>
                <a:latin typeface="Calibri"/>
                <a:ea typeface="Calibri"/>
                <a:cs typeface="Calibri"/>
                <a:sym typeface="Calibri"/>
              </a:defRPr>
            </a:lvl4pPr>
            <a:lvl5pPr marL="2286000" marR="0" lvl="4" indent="-228600" algn="l">
              <a:lnSpc>
                <a:spcPct val="90000"/>
              </a:lnSpc>
              <a:spcBef>
                <a:spcPts val="375"/>
              </a:spcBef>
              <a:spcAft>
                <a:spcPts val="0"/>
              </a:spcAft>
              <a:buClr>
                <a:schemeClr val="accent2"/>
              </a:buClr>
              <a:buSzPts val="1200"/>
              <a:buFont typeface="Arial"/>
              <a:buNone/>
              <a:defRPr sz="1200" b="1" i="0" u="none" strike="noStrike" cap="none">
                <a:solidFill>
                  <a:schemeClr val="accent2"/>
                </a:solidFill>
                <a:latin typeface="Calibri"/>
                <a:ea typeface="Calibri"/>
                <a:cs typeface="Calibri"/>
                <a:sym typeface="Calibri"/>
              </a:defRPr>
            </a:lvl5pPr>
            <a:lvl6pPr marL="2743200" marR="0" lvl="5" indent="-228600" algn="l">
              <a:lnSpc>
                <a:spcPct val="90000"/>
              </a:lnSpc>
              <a:spcBef>
                <a:spcPts val="375"/>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a:lnSpc>
                <a:spcPct val="90000"/>
              </a:lnSpc>
              <a:spcBef>
                <a:spcPts val="375"/>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a:lnSpc>
                <a:spcPct val="90000"/>
              </a:lnSpc>
              <a:spcBef>
                <a:spcPts val="375"/>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a:lnSpc>
                <a:spcPct val="90000"/>
              </a:lnSpc>
              <a:spcBef>
                <a:spcPts val="375"/>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41" name="Google Shape;41;p47"/>
          <p:cNvSpPr txBox="1">
            <a:spLocks noGrp="1"/>
          </p:cNvSpPr>
          <p:nvPr>
            <p:ph type="body" idx="2"/>
          </p:nvPr>
        </p:nvSpPr>
        <p:spPr>
          <a:xfrm>
            <a:off x="629842" y="2505075"/>
            <a:ext cx="3868200" cy="3684600"/>
          </a:xfrm>
          <a:prstGeom prst="rect">
            <a:avLst/>
          </a:prstGeom>
          <a:noFill/>
          <a:ln>
            <a:noFill/>
          </a:ln>
        </p:spPr>
        <p:txBody>
          <a:bodyPr spcFirstLastPara="1" wrap="square" lIns="91425" tIns="91425" rIns="91425" bIns="91425" anchor="t" anchorCtr="0">
            <a:noAutofit/>
          </a:bodyPr>
          <a:lstStyle>
            <a:lvl1pPr marL="457200" marR="0" lvl="0" indent="-361950" algn="l">
              <a:lnSpc>
                <a:spcPct val="90000"/>
              </a:lnSpc>
              <a:spcBef>
                <a:spcPts val="750"/>
              </a:spcBef>
              <a:spcAft>
                <a:spcPts val="0"/>
              </a:spcAft>
              <a:buClr>
                <a:schemeClr val="accent2"/>
              </a:buClr>
              <a:buSzPts val="2100"/>
              <a:buFont typeface="Arial"/>
              <a:buChar char="•"/>
              <a:defRPr sz="2100" b="0" i="0" u="none" strike="noStrike" cap="none">
                <a:solidFill>
                  <a:schemeClr val="accent2"/>
                </a:solidFill>
                <a:latin typeface="Arial"/>
                <a:ea typeface="Arial"/>
                <a:cs typeface="Arial"/>
                <a:sym typeface="Arial"/>
              </a:defRPr>
            </a:lvl1pPr>
            <a:lvl2pPr marL="914400" marR="0" lvl="1" indent="-342900" algn="l">
              <a:lnSpc>
                <a:spcPct val="90000"/>
              </a:lnSpc>
              <a:spcBef>
                <a:spcPts val="375"/>
              </a:spcBef>
              <a:spcAft>
                <a:spcPts val="0"/>
              </a:spcAft>
              <a:buClr>
                <a:schemeClr val="accent2"/>
              </a:buClr>
              <a:buSzPts val="1800"/>
              <a:buFont typeface="Arial"/>
              <a:buChar char="•"/>
              <a:defRPr sz="1800" b="0" i="0" u="none" strike="noStrike" cap="none">
                <a:solidFill>
                  <a:schemeClr val="accent2"/>
                </a:solidFill>
                <a:latin typeface="Arial"/>
                <a:ea typeface="Arial"/>
                <a:cs typeface="Arial"/>
                <a:sym typeface="Arial"/>
              </a:defRPr>
            </a:lvl2pPr>
            <a:lvl3pPr marL="1371600" marR="0" lvl="2" indent="-323850" algn="l">
              <a:lnSpc>
                <a:spcPct val="90000"/>
              </a:lnSpc>
              <a:spcBef>
                <a:spcPts val="375"/>
              </a:spcBef>
              <a:spcAft>
                <a:spcPts val="0"/>
              </a:spcAft>
              <a:buClr>
                <a:schemeClr val="accent2"/>
              </a:buClr>
              <a:buSzPts val="1500"/>
              <a:buFont typeface="Arial"/>
              <a:buChar char="•"/>
              <a:defRPr sz="1500" b="0" i="0" u="none" strike="noStrike" cap="none">
                <a:solidFill>
                  <a:schemeClr val="accent2"/>
                </a:solidFill>
                <a:latin typeface="Arial"/>
                <a:ea typeface="Arial"/>
                <a:cs typeface="Arial"/>
                <a:sym typeface="Arial"/>
              </a:defRPr>
            </a:lvl3pPr>
            <a:lvl4pPr marL="1828800" marR="0" lvl="3" indent="-311277" algn="l">
              <a:lnSpc>
                <a:spcPct val="90000"/>
              </a:lnSpc>
              <a:spcBef>
                <a:spcPts val="375"/>
              </a:spcBef>
              <a:spcAft>
                <a:spcPts val="0"/>
              </a:spcAft>
              <a:buClr>
                <a:schemeClr val="accent2"/>
              </a:buClr>
              <a:buSzPts val="1302"/>
              <a:buFont typeface="Arial"/>
              <a:buChar char="•"/>
              <a:defRPr sz="1350" b="0" i="0" u="none" strike="noStrike" cap="none">
                <a:solidFill>
                  <a:schemeClr val="accent2"/>
                </a:solidFill>
                <a:latin typeface="Arial"/>
                <a:ea typeface="Arial"/>
                <a:cs typeface="Arial"/>
                <a:sym typeface="Arial"/>
              </a:defRPr>
            </a:lvl4pPr>
            <a:lvl5pPr marL="2286000" marR="0" lvl="4" indent="-311276" algn="l">
              <a:lnSpc>
                <a:spcPct val="90000"/>
              </a:lnSpc>
              <a:spcBef>
                <a:spcPts val="375"/>
              </a:spcBef>
              <a:spcAft>
                <a:spcPts val="0"/>
              </a:spcAft>
              <a:buClr>
                <a:schemeClr val="accent2"/>
              </a:buClr>
              <a:buSzPts val="1302"/>
              <a:buFont typeface="Arial"/>
              <a:buChar char="•"/>
              <a:defRPr sz="1350" b="0" i="0" u="none" strike="noStrike" cap="none">
                <a:solidFill>
                  <a:schemeClr val="accent2"/>
                </a:solidFill>
                <a:latin typeface="Arial"/>
                <a:ea typeface="Arial"/>
                <a:cs typeface="Arial"/>
                <a:sym typeface="Arial"/>
              </a:defRPr>
            </a:lvl5pPr>
            <a:lvl6pPr marL="2743200" marR="0" lvl="5" indent="-311276" algn="l">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Calibri"/>
                <a:ea typeface="Calibri"/>
                <a:cs typeface="Calibri"/>
                <a:sym typeface="Calibri"/>
              </a:defRPr>
            </a:lvl6pPr>
            <a:lvl7pPr marL="3200400" marR="0" lvl="6" indent="-311276" algn="l">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Calibri"/>
                <a:ea typeface="Calibri"/>
                <a:cs typeface="Calibri"/>
                <a:sym typeface="Calibri"/>
              </a:defRPr>
            </a:lvl7pPr>
            <a:lvl8pPr marL="3657600" marR="0" lvl="7" indent="-311277" algn="l">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Calibri"/>
                <a:ea typeface="Calibri"/>
                <a:cs typeface="Calibri"/>
                <a:sym typeface="Calibri"/>
              </a:defRPr>
            </a:lvl8pPr>
            <a:lvl9pPr marL="4114800" marR="0" lvl="8" indent="-311277" algn="l">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2" name="Google Shape;42;p47"/>
          <p:cNvSpPr txBox="1">
            <a:spLocks noGrp="1"/>
          </p:cNvSpPr>
          <p:nvPr>
            <p:ph type="body" idx="3"/>
          </p:nvPr>
        </p:nvSpPr>
        <p:spPr>
          <a:xfrm>
            <a:off x="4629150" y="1681163"/>
            <a:ext cx="3887400" cy="823800"/>
          </a:xfrm>
          <a:prstGeom prst="rect">
            <a:avLst/>
          </a:prstGeom>
          <a:noFill/>
          <a:ln>
            <a:noFill/>
          </a:ln>
        </p:spPr>
        <p:txBody>
          <a:bodyPr spcFirstLastPara="1" wrap="square" lIns="91425" tIns="91425" rIns="91425" bIns="91425" anchor="b" anchorCtr="0">
            <a:noAutofit/>
          </a:bodyPr>
          <a:lstStyle>
            <a:lvl1pPr marL="457200" marR="0" lvl="0" indent="-228600" algn="l">
              <a:lnSpc>
                <a:spcPct val="90000"/>
              </a:lnSpc>
              <a:spcBef>
                <a:spcPts val="750"/>
              </a:spcBef>
              <a:spcAft>
                <a:spcPts val="0"/>
              </a:spcAft>
              <a:buClr>
                <a:schemeClr val="accent2"/>
              </a:buClr>
              <a:buSzPts val="1800"/>
              <a:buFont typeface="Arial"/>
              <a:buNone/>
              <a:defRPr sz="1800" b="0" i="0" u="none" strike="noStrike" cap="none">
                <a:solidFill>
                  <a:schemeClr val="accent2"/>
                </a:solidFill>
                <a:latin typeface="Arial"/>
                <a:ea typeface="Arial"/>
                <a:cs typeface="Arial"/>
                <a:sym typeface="Arial"/>
              </a:defRPr>
            </a:lvl1pPr>
            <a:lvl2pPr marL="914400" marR="0" lvl="1" indent="-228600" algn="l">
              <a:lnSpc>
                <a:spcPct val="90000"/>
              </a:lnSpc>
              <a:spcBef>
                <a:spcPts val="375"/>
              </a:spcBef>
              <a:spcAft>
                <a:spcPts val="0"/>
              </a:spcAft>
              <a:buClr>
                <a:schemeClr val="accent2"/>
              </a:buClr>
              <a:buSzPts val="1500"/>
              <a:buFont typeface="Arial"/>
              <a:buNone/>
              <a:defRPr sz="1500" b="1" i="0" u="none" strike="noStrike" cap="none">
                <a:solidFill>
                  <a:schemeClr val="accent2"/>
                </a:solidFill>
                <a:latin typeface="Calibri"/>
                <a:ea typeface="Calibri"/>
                <a:cs typeface="Calibri"/>
                <a:sym typeface="Calibri"/>
              </a:defRPr>
            </a:lvl2pPr>
            <a:lvl3pPr marL="1371600" marR="0" lvl="2" indent="-228600" algn="l">
              <a:lnSpc>
                <a:spcPct val="90000"/>
              </a:lnSpc>
              <a:spcBef>
                <a:spcPts val="375"/>
              </a:spcBef>
              <a:spcAft>
                <a:spcPts val="0"/>
              </a:spcAft>
              <a:buClr>
                <a:schemeClr val="accent2"/>
              </a:buClr>
              <a:buSzPts val="1302"/>
              <a:buFont typeface="Arial"/>
              <a:buNone/>
              <a:defRPr sz="1350" b="1" i="0" u="none" strike="noStrike" cap="none">
                <a:solidFill>
                  <a:schemeClr val="accent2"/>
                </a:solidFill>
                <a:latin typeface="Calibri"/>
                <a:ea typeface="Calibri"/>
                <a:cs typeface="Calibri"/>
                <a:sym typeface="Calibri"/>
              </a:defRPr>
            </a:lvl3pPr>
            <a:lvl4pPr marL="1828800" marR="0" lvl="3" indent="-228600" algn="l">
              <a:lnSpc>
                <a:spcPct val="90000"/>
              </a:lnSpc>
              <a:spcBef>
                <a:spcPts val="375"/>
              </a:spcBef>
              <a:spcAft>
                <a:spcPts val="0"/>
              </a:spcAft>
              <a:buClr>
                <a:schemeClr val="accent2"/>
              </a:buClr>
              <a:buSzPts val="1200"/>
              <a:buFont typeface="Arial"/>
              <a:buNone/>
              <a:defRPr sz="1200" b="1" i="0" u="none" strike="noStrike" cap="none">
                <a:solidFill>
                  <a:schemeClr val="accent2"/>
                </a:solidFill>
                <a:latin typeface="Calibri"/>
                <a:ea typeface="Calibri"/>
                <a:cs typeface="Calibri"/>
                <a:sym typeface="Calibri"/>
              </a:defRPr>
            </a:lvl4pPr>
            <a:lvl5pPr marL="2286000" marR="0" lvl="4" indent="-228600" algn="l">
              <a:lnSpc>
                <a:spcPct val="90000"/>
              </a:lnSpc>
              <a:spcBef>
                <a:spcPts val="375"/>
              </a:spcBef>
              <a:spcAft>
                <a:spcPts val="0"/>
              </a:spcAft>
              <a:buClr>
                <a:schemeClr val="accent2"/>
              </a:buClr>
              <a:buSzPts val="1200"/>
              <a:buFont typeface="Arial"/>
              <a:buNone/>
              <a:defRPr sz="1200" b="1" i="0" u="none" strike="noStrike" cap="none">
                <a:solidFill>
                  <a:schemeClr val="accent2"/>
                </a:solidFill>
                <a:latin typeface="Calibri"/>
                <a:ea typeface="Calibri"/>
                <a:cs typeface="Calibri"/>
                <a:sym typeface="Calibri"/>
              </a:defRPr>
            </a:lvl5pPr>
            <a:lvl6pPr marL="2743200" marR="0" lvl="5" indent="-228600" algn="l">
              <a:lnSpc>
                <a:spcPct val="90000"/>
              </a:lnSpc>
              <a:spcBef>
                <a:spcPts val="375"/>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a:lnSpc>
                <a:spcPct val="90000"/>
              </a:lnSpc>
              <a:spcBef>
                <a:spcPts val="375"/>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a:lnSpc>
                <a:spcPct val="90000"/>
              </a:lnSpc>
              <a:spcBef>
                <a:spcPts val="375"/>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a:lnSpc>
                <a:spcPct val="90000"/>
              </a:lnSpc>
              <a:spcBef>
                <a:spcPts val="375"/>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43" name="Google Shape;43;p47"/>
          <p:cNvSpPr txBox="1">
            <a:spLocks noGrp="1"/>
          </p:cNvSpPr>
          <p:nvPr>
            <p:ph type="body" idx="4"/>
          </p:nvPr>
        </p:nvSpPr>
        <p:spPr>
          <a:xfrm>
            <a:off x="4629150" y="2505075"/>
            <a:ext cx="3887400" cy="3684600"/>
          </a:xfrm>
          <a:prstGeom prst="rect">
            <a:avLst/>
          </a:prstGeom>
          <a:noFill/>
          <a:ln>
            <a:noFill/>
          </a:ln>
        </p:spPr>
        <p:txBody>
          <a:bodyPr spcFirstLastPara="1" wrap="square" lIns="91425" tIns="91425" rIns="91425" bIns="91425" anchor="t" anchorCtr="0">
            <a:noAutofit/>
          </a:bodyPr>
          <a:lstStyle>
            <a:lvl1pPr marL="457200" marR="0" lvl="0" indent="-361950" algn="l">
              <a:lnSpc>
                <a:spcPct val="90000"/>
              </a:lnSpc>
              <a:spcBef>
                <a:spcPts val="750"/>
              </a:spcBef>
              <a:spcAft>
                <a:spcPts val="0"/>
              </a:spcAft>
              <a:buClr>
                <a:schemeClr val="accent2"/>
              </a:buClr>
              <a:buSzPts val="2100"/>
              <a:buFont typeface="Arial"/>
              <a:buChar char="•"/>
              <a:defRPr sz="2100" b="0" i="0" u="none" strike="noStrike" cap="none">
                <a:solidFill>
                  <a:schemeClr val="accent2"/>
                </a:solidFill>
                <a:latin typeface="Arial"/>
                <a:ea typeface="Arial"/>
                <a:cs typeface="Arial"/>
                <a:sym typeface="Arial"/>
              </a:defRPr>
            </a:lvl1pPr>
            <a:lvl2pPr marL="914400" marR="0" lvl="1" indent="-342900" algn="l">
              <a:lnSpc>
                <a:spcPct val="90000"/>
              </a:lnSpc>
              <a:spcBef>
                <a:spcPts val="375"/>
              </a:spcBef>
              <a:spcAft>
                <a:spcPts val="0"/>
              </a:spcAft>
              <a:buClr>
                <a:schemeClr val="accent2"/>
              </a:buClr>
              <a:buSzPts val="1800"/>
              <a:buFont typeface="Arial"/>
              <a:buChar char="•"/>
              <a:defRPr sz="1800" b="0" i="0" u="none" strike="noStrike" cap="none">
                <a:solidFill>
                  <a:schemeClr val="accent2"/>
                </a:solidFill>
                <a:latin typeface="Arial"/>
                <a:ea typeface="Arial"/>
                <a:cs typeface="Arial"/>
                <a:sym typeface="Arial"/>
              </a:defRPr>
            </a:lvl2pPr>
            <a:lvl3pPr marL="1371600" marR="0" lvl="2" indent="-323850" algn="l">
              <a:lnSpc>
                <a:spcPct val="90000"/>
              </a:lnSpc>
              <a:spcBef>
                <a:spcPts val="375"/>
              </a:spcBef>
              <a:spcAft>
                <a:spcPts val="0"/>
              </a:spcAft>
              <a:buClr>
                <a:schemeClr val="accent2"/>
              </a:buClr>
              <a:buSzPts val="1500"/>
              <a:buFont typeface="Arial"/>
              <a:buChar char="•"/>
              <a:defRPr sz="1500" b="0" i="0" u="none" strike="noStrike" cap="none">
                <a:solidFill>
                  <a:schemeClr val="accent2"/>
                </a:solidFill>
                <a:latin typeface="Arial"/>
                <a:ea typeface="Arial"/>
                <a:cs typeface="Arial"/>
                <a:sym typeface="Arial"/>
              </a:defRPr>
            </a:lvl3pPr>
            <a:lvl4pPr marL="1828800" marR="0" lvl="3" indent="-311277" algn="l">
              <a:lnSpc>
                <a:spcPct val="90000"/>
              </a:lnSpc>
              <a:spcBef>
                <a:spcPts val="375"/>
              </a:spcBef>
              <a:spcAft>
                <a:spcPts val="0"/>
              </a:spcAft>
              <a:buClr>
                <a:schemeClr val="accent2"/>
              </a:buClr>
              <a:buSzPts val="1302"/>
              <a:buFont typeface="Arial"/>
              <a:buChar char="•"/>
              <a:defRPr sz="1350" b="0" i="0" u="none" strike="noStrike" cap="none">
                <a:solidFill>
                  <a:schemeClr val="accent2"/>
                </a:solidFill>
                <a:latin typeface="Arial"/>
                <a:ea typeface="Arial"/>
                <a:cs typeface="Arial"/>
                <a:sym typeface="Arial"/>
              </a:defRPr>
            </a:lvl4pPr>
            <a:lvl5pPr marL="2286000" marR="0" lvl="4" indent="-311276" algn="l">
              <a:lnSpc>
                <a:spcPct val="90000"/>
              </a:lnSpc>
              <a:spcBef>
                <a:spcPts val="375"/>
              </a:spcBef>
              <a:spcAft>
                <a:spcPts val="0"/>
              </a:spcAft>
              <a:buClr>
                <a:schemeClr val="accent2"/>
              </a:buClr>
              <a:buSzPts val="1302"/>
              <a:buFont typeface="Arial"/>
              <a:buChar char="•"/>
              <a:defRPr sz="1350" b="0" i="0" u="none" strike="noStrike" cap="none">
                <a:solidFill>
                  <a:schemeClr val="accent2"/>
                </a:solidFill>
                <a:latin typeface="Arial"/>
                <a:ea typeface="Arial"/>
                <a:cs typeface="Arial"/>
                <a:sym typeface="Arial"/>
              </a:defRPr>
            </a:lvl5pPr>
            <a:lvl6pPr marL="2743200" marR="0" lvl="5" indent="-311276" algn="l">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Calibri"/>
                <a:ea typeface="Calibri"/>
                <a:cs typeface="Calibri"/>
                <a:sym typeface="Calibri"/>
              </a:defRPr>
            </a:lvl6pPr>
            <a:lvl7pPr marL="3200400" marR="0" lvl="6" indent="-311276" algn="l">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Calibri"/>
                <a:ea typeface="Calibri"/>
                <a:cs typeface="Calibri"/>
                <a:sym typeface="Calibri"/>
              </a:defRPr>
            </a:lvl7pPr>
            <a:lvl8pPr marL="3657600" marR="0" lvl="7" indent="-311277" algn="l">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Calibri"/>
                <a:ea typeface="Calibri"/>
                <a:cs typeface="Calibri"/>
                <a:sym typeface="Calibri"/>
              </a:defRPr>
            </a:lvl8pPr>
            <a:lvl9pPr marL="4114800" marR="0" lvl="8" indent="-311277" algn="l">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4" name="Google Shape;44;p47"/>
          <p:cNvSpPr txBox="1">
            <a:spLocks noGrp="1"/>
          </p:cNvSpPr>
          <p:nvPr>
            <p:ph type="dt" idx="10"/>
          </p:nvPr>
        </p:nvSpPr>
        <p:spPr>
          <a:xfrm>
            <a:off x="628650" y="6356351"/>
            <a:ext cx="2057400" cy="3651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2"/>
              </a:buClr>
              <a:buSzPts val="900"/>
              <a:buFont typeface="Arial"/>
              <a:buNone/>
              <a:defRPr sz="900" b="0" i="0" u="none" strike="noStrike" cap="none">
                <a:solidFill>
                  <a:schemeClr val="accent2"/>
                </a:solidFill>
                <a:latin typeface="Arial"/>
                <a:ea typeface="Arial"/>
                <a:cs typeface="Arial"/>
                <a:sym typeface="Arial"/>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5" name="Google Shape;45;p47"/>
          <p:cNvSpPr txBox="1">
            <a:spLocks noGrp="1"/>
          </p:cNvSpPr>
          <p:nvPr>
            <p:ph type="ftr" idx="11"/>
          </p:nvPr>
        </p:nvSpPr>
        <p:spPr>
          <a:xfrm>
            <a:off x="3028950" y="6356351"/>
            <a:ext cx="3086100" cy="3651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accent2"/>
              </a:buClr>
              <a:buSzPts val="900"/>
              <a:buFont typeface="Arial"/>
              <a:buNone/>
              <a:defRPr sz="900" b="0" i="0" u="none" strike="noStrike" cap="none">
                <a:solidFill>
                  <a:schemeClr val="accent2"/>
                </a:solidFill>
                <a:latin typeface="Arial"/>
                <a:ea typeface="Arial"/>
                <a:cs typeface="Arial"/>
                <a:sym typeface="Arial"/>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6" name="Google Shape;46;p47"/>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1pPr>
            <a:lvl2pPr marL="0" marR="0" lvl="1"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2pPr>
            <a:lvl3pPr marL="0" marR="0" lvl="2"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3pPr>
            <a:lvl4pPr marL="0" marR="0" lvl="3"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4pPr>
            <a:lvl5pPr marL="0" marR="0" lvl="4"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5pPr>
            <a:lvl6pPr marL="0" marR="0" lvl="5"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6pPr>
            <a:lvl7pPr marL="0" marR="0" lvl="6"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7pPr>
            <a:lvl8pPr marL="0" marR="0" lvl="7"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8pPr>
            <a:lvl9pPr marL="0" marR="0" lvl="8"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7"/>
        <p:cNvGrpSpPr/>
        <p:nvPr/>
      </p:nvGrpSpPr>
      <p:grpSpPr>
        <a:xfrm>
          <a:off x="0" y="0"/>
          <a:ext cx="0" cy="0"/>
          <a:chOff x="0" y="0"/>
          <a:chExt cx="0" cy="0"/>
        </a:xfrm>
      </p:grpSpPr>
      <p:sp>
        <p:nvSpPr>
          <p:cNvPr id="48" name="Google Shape;48;p48"/>
          <p:cNvSpPr txBox="1">
            <a:spLocks noGrp="1"/>
          </p:cNvSpPr>
          <p:nvPr>
            <p:ph type="title"/>
          </p:nvPr>
        </p:nvSpPr>
        <p:spPr>
          <a:xfrm>
            <a:off x="628650" y="365126"/>
            <a:ext cx="7886700" cy="1325700"/>
          </a:xfrm>
          <a:prstGeom prst="rect">
            <a:avLst/>
          </a:prstGeom>
          <a:noFill/>
          <a:ln>
            <a:noFill/>
          </a:ln>
        </p:spPr>
        <p:txBody>
          <a:bodyPr spcFirstLastPara="1" wrap="square" lIns="91425" tIns="91425" rIns="91425" bIns="91425" anchor="ctr" anchorCtr="0">
            <a:noAutofit/>
          </a:bodyPr>
          <a:lstStyle>
            <a:lvl1pPr marR="0" lvl="0" algn="l">
              <a:lnSpc>
                <a:spcPct val="90000"/>
              </a:lnSpc>
              <a:spcBef>
                <a:spcPts val="0"/>
              </a:spcBef>
              <a:spcAft>
                <a:spcPts val="0"/>
              </a:spcAft>
              <a:buClr>
                <a:schemeClr val="accent1"/>
              </a:buClr>
              <a:buSzPts val="3300"/>
              <a:buFont typeface="Arial"/>
              <a:buNone/>
              <a:defRPr sz="3300" b="0" i="0" u="none" strike="noStrike" cap="none">
                <a:solidFill>
                  <a:schemeClr val="accent1"/>
                </a:solidFill>
                <a:latin typeface="Arial"/>
                <a:ea typeface="Arial"/>
                <a:cs typeface="Arial"/>
                <a:sym typeface="Arial"/>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49" name="Google Shape;49;p48"/>
          <p:cNvSpPr txBox="1">
            <a:spLocks noGrp="1"/>
          </p:cNvSpPr>
          <p:nvPr>
            <p:ph type="dt" idx="10"/>
          </p:nvPr>
        </p:nvSpPr>
        <p:spPr>
          <a:xfrm>
            <a:off x="628650" y="6356351"/>
            <a:ext cx="2057400" cy="3651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2"/>
              </a:buClr>
              <a:buSzPts val="900"/>
              <a:buFont typeface="Arial"/>
              <a:buNone/>
              <a:defRPr sz="900" b="0" i="0" u="none" strike="noStrike" cap="none">
                <a:solidFill>
                  <a:schemeClr val="accent2"/>
                </a:solidFill>
                <a:latin typeface="Arial"/>
                <a:ea typeface="Arial"/>
                <a:cs typeface="Arial"/>
                <a:sym typeface="Arial"/>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0" name="Google Shape;50;p48"/>
          <p:cNvSpPr txBox="1">
            <a:spLocks noGrp="1"/>
          </p:cNvSpPr>
          <p:nvPr>
            <p:ph type="ftr" idx="11"/>
          </p:nvPr>
        </p:nvSpPr>
        <p:spPr>
          <a:xfrm>
            <a:off x="3028950" y="6356351"/>
            <a:ext cx="3086100" cy="3651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accent2"/>
              </a:buClr>
              <a:buSzPts val="900"/>
              <a:buFont typeface="Arial"/>
              <a:buNone/>
              <a:defRPr sz="900" b="0" i="0" u="none" strike="noStrike" cap="none">
                <a:solidFill>
                  <a:schemeClr val="accent2"/>
                </a:solidFill>
                <a:latin typeface="Arial"/>
                <a:ea typeface="Arial"/>
                <a:cs typeface="Arial"/>
                <a:sym typeface="Arial"/>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1" name="Google Shape;51;p48"/>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1pPr>
            <a:lvl2pPr marL="0" marR="0" lvl="1"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2pPr>
            <a:lvl3pPr marL="0" marR="0" lvl="2"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3pPr>
            <a:lvl4pPr marL="0" marR="0" lvl="3"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4pPr>
            <a:lvl5pPr marL="0" marR="0" lvl="4"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5pPr>
            <a:lvl6pPr marL="0" marR="0" lvl="5"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6pPr>
            <a:lvl7pPr marL="0" marR="0" lvl="6"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7pPr>
            <a:lvl8pPr marL="0" marR="0" lvl="7"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8pPr>
            <a:lvl9pPr marL="0" marR="0" lvl="8"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2"/>
        <p:cNvGrpSpPr/>
        <p:nvPr/>
      </p:nvGrpSpPr>
      <p:grpSpPr>
        <a:xfrm>
          <a:off x="0" y="0"/>
          <a:ext cx="0" cy="0"/>
          <a:chOff x="0" y="0"/>
          <a:chExt cx="0" cy="0"/>
        </a:xfrm>
      </p:grpSpPr>
      <p:sp>
        <p:nvSpPr>
          <p:cNvPr id="53" name="Google Shape;53;p50"/>
          <p:cNvSpPr txBox="1">
            <a:spLocks noGrp="1"/>
          </p:cNvSpPr>
          <p:nvPr>
            <p:ph type="title"/>
          </p:nvPr>
        </p:nvSpPr>
        <p:spPr>
          <a:xfrm>
            <a:off x="629841" y="457200"/>
            <a:ext cx="2949300" cy="1600200"/>
          </a:xfrm>
          <a:prstGeom prst="rect">
            <a:avLst/>
          </a:prstGeom>
          <a:noFill/>
          <a:ln>
            <a:noFill/>
          </a:ln>
        </p:spPr>
        <p:txBody>
          <a:bodyPr spcFirstLastPara="1" wrap="square" lIns="91425" tIns="91425" rIns="91425" bIns="91425" anchor="b" anchorCtr="0">
            <a:noAutofit/>
          </a:bodyPr>
          <a:lstStyle>
            <a:lvl1pPr marR="0" lvl="0" algn="l">
              <a:lnSpc>
                <a:spcPct val="90000"/>
              </a:lnSpc>
              <a:spcBef>
                <a:spcPts val="0"/>
              </a:spcBef>
              <a:spcAft>
                <a:spcPts val="0"/>
              </a:spcAft>
              <a:buClr>
                <a:schemeClr val="accent1"/>
              </a:buClr>
              <a:buSzPts val="2400"/>
              <a:buFont typeface="Arial"/>
              <a:buNone/>
              <a:defRPr sz="2400" b="0" i="0" u="none" strike="noStrike" cap="none">
                <a:solidFill>
                  <a:schemeClr val="accent1"/>
                </a:solidFill>
                <a:latin typeface="Arial"/>
                <a:ea typeface="Arial"/>
                <a:cs typeface="Arial"/>
                <a:sym typeface="Arial"/>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54" name="Google Shape;54;p50"/>
          <p:cNvSpPr txBox="1">
            <a:spLocks noGrp="1"/>
          </p:cNvSpPr>
          <p:nvPr>
            <p:ph type="body" idx="1"/>
          </p:nvPr>
        </p:nvSpPr>
        <p:spPr>
          <a:xfrm>
            <a:off x="3887391" y="987426"/>
            <a:ext cx="4629300" cy="4873500"/>
          </a:xfrm>
          <a:prstGeom prst="rect">
            <a:avLst/>
          </a:prstGeom>
          <a:noFill/>
          <a:ln>
            <a:noFill/>
          </a:ln>
        </p:spPr>
        <p:txBody>
          <a:bodyPr spcFirstLastPara="1" wrap="square" lIns="91425" tIns="91425" rIns="91425" bIns="91425" anchor="t" anchorCtr="0">
            <a:noAutofit/>
          </a:bodyPr>
          <a:lstStyle>
            <a:lvl1pPr marL="457200" marR="0" lvl="0" indent="-381000" algn="l">
              <a:lnSpc>
                <a:spcPct val="90000"/>
              </a:lnSpc>
              <a:spcBef>
                <a:spcPts val="750"/>
              </a:spcBef>
              <a:spcAft>
                <a:spcPts val="0"/>
              </a:spcAft>
              <a:buClr>
                <a:schemeClr val="accent2"/>
              </a:buClr>
              <a:buSzPts val="2400"/>
              <a:buFont typeface="Arial"/>
              <a:buChar char="•"/>
              <a:defRPr sz="2400" b="0" i="0" u="none" strike="noStrike" cap="none">
                <a:solidFill>
                  <a:schemeClr val="accent2"/>
                </a:solidFill>
                <a:latin typeface="Calibri"/>
                <a:ea typeface="Calibri"/>
                <a:cs typeface="Calibri"/>
                <a:sym typeface="Calibri"/>
              </a:defRPr>
            </a:lvl1pPr>
            <a:lvl2pPr marL="914400" marR="0" lvl="1" indent="-361950" algn="l">
              <a:lnSpc>
                <a:spcPct val="90000"/>
              </a:lnSpc>
              <a:spcBef>
                <a:spcPts val="375"/>
              </a:spcBef>
              <a:spcAft>
                <a:spcPts val="0"/>
              </a:spcAft>
              <a:buClr>
                <a:schemeClr val="accent2"/>
              </a:buClr>
              <a:buSzPts val="2100"/>
              <a:buFont typeface="Arial"/>
              <a:buChar char="•"/>
              <a:defRPr sz="2100" b="0" i="0" u="none" strike="noStrike" cap="none">
                <a:solidFill>
                  <a:schemeClr val="accent2"/>
                </a:solidFill>
                <a:latin typeface="Calibri"/>
                <a:ea typeface="Calibri"/>
                <a:cs typeface="Calibri"/>
                <a:sym typeface="Calibri"/>
              </a:defRPr>
            </a:lvl2pPr>
            <a:lvl3pPr marL="1371600" marR="0" lvl="2" indent="-342900" algn="l">
              <a:lnSpc>
                <a:spcPct val="90000"/>
              </a:lnSpc>
              <a:spcBef>
                <a:spcPts val="375"/>
              </a:spcBef>
              <a:spcAft>
                <a:spcPts val="0"/>
              </a:spcAft>
              <a:buClr>
                <a:schemeClr val="accent2"/>
              </a:buClr>
              <a:buSzPts val="1800"/>
              <a:buFont typeface="Arial"/>
              <a:buChar char="•"/>
              <a:defRPr sz="1800" b="0" i="0" u="none" strike="noStrike" cap="none">
                <a:solidFill>
                  <a:schemeClr val="accent2"/>
                </a:solidFill>
                <a:latin typeface="Calibri"/>
                <a:ea typeface="Calibri"/>
                <a:cs typeface="Calibri"/>
                <a:sym typeface="Calibri"/>
              </a:defRPr>
            </a:lvl3pPr>
            <a:lvl4pPr marL="1828800" marR="0" lvl="3" indent="-323850" algn="l">
              <a:lnSpc>
                <a:spcPct val="90000"/>
              </a:lnSpc>
              <a:spcBef>
                <a:spcPts val="375"/>
              </a:spcBef>
              <a:spcAft>
                <a:spcPts val="0"/>
              </a:spcAft>
              <a:buClr>
                <a:schemeClr val="accent2"/>
              </a:buClr>
              <a:buSzPts val="1500"/>
              <a:buFont typeface="Arial"/>
              <a:buChar char="•"/>
              <a:defRPr sz="1500" b="0" i="0" u="none" strike="noStrike" cap="none">
                <a:solidFill>
                  <a:schemeClr val="accent2"/>
                </a:solidFill>
                <a:latin typeface="Calibri"/>
                <a:ea typeface="Calibri"/>
                <a:cs typeface="Calibri"/>
                <a:sym typeface="Calibri"/>
              </a:defRPr>
            </a:lvl4pPr>
            <a:lvl5pPr marL="2286000" marR="0" lvl="4" indent="-323850" algn="l">
              <a:lnSpc>
                <a:spcPct val="90000"/>
              </a:lnSpc>
              <a:spcBef>
                <a:spcPts val="375"/>
              </a:spcBef>
              <a:spcAft>
                <a:spcPts val="0"/>
              </a:spcAft>
              <a:buClr>
                <a:schemeClr val="accent2"/>
              </a:buClr>
              <a:buSzPts val="1500"/>
              <a:buFont typeface="Arial"/>
              <a:buChar char="•"/>
              <a:defRPr sz="1500" b="0" i="0" u="none" strike="noStrike" cap="none">
                <a:solidFill>
                  <a:schemeClr val="accent2"/>
                </a:solidFill>
                <a:latin typeface="Calibri"/>
                <a:ea typeface="Calibri"/>
                <a:cs typeface="Calibri"/>
                <a:sym typeface="Calibri"/>
              </a:defRPr>
            </a:lvl5pPr>
            <a:lvl6pPr marL="2743200" marR="0" lvl="5" indent="-323850" algn="l">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55" name="Google Shape;55;p50"/>
          <p:cNvSpPr txBox="1">
            <a:spLocks noGrp="1"/>
          </p:cNvSpPr>
          <p:nvPr>
            <p:ph type="body" idx="2"/>
          </p:nvPr>
        </p:nvSpPr>
        <p:spPr>
          <a:xfrm>
            <a:off x="629841" y="2057400"/>
            <a:ext cx="2949300" cy="3811500"/>
          </a:xfrm>
          <a:prstGeom prst="rect">
            <a:avLst/>
          </a:prstGeom>
          <a:noFill/>
          <a:ln>
            <a:noFill/>
          </a:ln>
        </p:spPr>
        <p:txBody>
          <a:bodyPr spcFirstLastPara="1" wrap="square" lIns="91425" tIns="91425" rIns="91425" bIns="91425" anchor="t" anchorCtr="0">
            <a:noAutofit/>
          </a:bodyPr>
          <a:lstStyle>
            <a:lvl1pPr marL="457200" marR="0" lvl="0" indent="-228600" algn="l">
              <a:lnSpc>
                <a:spcPct val="90000"/>
              </a:lnSpc>
              <a:spcBef>
                <a:spcPts val="750"/>
              </a:spcBef>
              <a:spcAft>
                <a:spcPts val="0"/>
              </a:spcAft>
              <a:buClr>
                <a:schemeClr val="accent2"/>
              </a:buClr>
              <a:buSzPts val="1200"/>
              <a:buFont typeface="Arial"/>
              <a:buNone/>
              <a:defRPr sz="1200" b="0" i="0" u="none" strike="noStrike" cap="none">
                <a:solidFill>
                  <a:schemeClr val="accent2"/>
                </a:solidFill>
                <a:latin typeface="Calibri"/>
                <a:ea typeface="Calibri"/>
                <a:cs typeface="Calibri"/>
                <a:sym typeface="Calibri"/>
              </a:defRPr>
            </a:lvl1pPr>
            <a:lvl2pPr marL="914400" marR="0" lvl="1" indent="-228600" algn="l">
              <a:lnSpc>
                <a:spcPct val="90000"/>
              </a:lnSpc>
              <a:spcBef>
                <a:spcPts val="375"/>
              </a:spcBef>
              <a:spcAft>
                <a:spcPts val="0"/>
              </a:spcAft>
              <a:buClr>
                <a:schemeClr val="accent2"/>
              </a:buClr>
              <a:buSzPts val="1002"/>
              <a:buFont typeface="Arial"/>
              <a:buNone/>
              <a:defRPr sz="1050" b="0" i="0" u="none" strike="noStrike" cap="none">
                <a:solidFill>
                  <a:schemeClr val="accent2"/>
                </a:solidFill>
                <a:latin typeface="Calibri"/>
                <a:ea typeface="Calibri"/>
                <a:cs typeface="Calibri"/>
                <a:sym typeface="Calibri"/>
              </a:defRPr>
            </a:lvl2pPr>
            <a:lvl3pPr marL="1371600" marR="0" lvl="2" indent="-228600" algn="l">
              <a:lnSpc>
                <a:spcPct val="90000"/>
              </a:lnSpc>
              <a:spcBef>
                <a:spcPts val="375"/>
              </a:spcBef>
              <a:spcAft>
                <a:spcPts val="0"/>
              </a:spcAft>
              <a:buClr>
                <a:schemeClr val="accent2"/>
              </a:buClr>
              <a:buSzPts val="900"/>
              <a:buFont typeface="Arial"/>
              <a:buNone/>
              <a:defRPr sz="900" b="0" i="0" u="none" strike="noStrike" cap="none">
                <a:solidFill>
                  <a:schemeClr val="accent2"/>
                </a:solidFill>
                <a:latin typeface="Calibri"/>
                <a:ea typeface="Calibri"/>
                <a:cs typeface="Calibri"/>
                <a:sym typeface="Calibri"/>
              </a:defRPr>
            </a:lvl3pPr>
            <a:lvl4pPr marL="1828800" marR="0" lvl="3" indent="-228600" algn="l">
              <a:lnSpc>
                <a:spcPct val="90000"/>
              </a:lnSpc>
              <a:spcBef>
                <a:spcPts val="375"/>
              </a:spcBef>
              <a:spcAft>
                <a:spcPts val="0"/>
              </a:spcAft>
              <a:buClr>
                <a:schemeClr val="accent2"/>
              </a:buClr>
              <a:buSzPts val="703"/>
              <a:buFont typeface="Arial"/>
              <a:buNone/>
              <a:defRPr sz="750" b="0" i="0" u="none" strike="noStrike" cap="none">
                <a:solidFill>
                  <a:schemeClr val="accent2"/>
                </a:solidFill>
                <a:latin typeface="Calibri"/>
                <a:ea typeface="Calibri"/>
                <a:cs typeface="Calibri"/>
                <a:sym typeface="Calibri"/>
              </a:defRPr>
            </a:lvl4pPr>
            <a:lvl5pPr marL="2286000" marR="0" lvl="4" indent="-228600" algn="l">
              <a:lnSpc>
                <a:spcPct val="90000"/>
              </a:lnSpc>
              <a:spcBef>
                <a:spcPts val="375"/>
              </a:spcBef>
              <a:spcAft>
                <a:spcPts val="0"/>
              </a:spcAft>
              <a:buClr>
                <a:schemeClr val="accent2"/>
              </a:buClr>
              <a:buSzPts val="703"/>
              <a:buFont typeface="Arial"/>
              <a:buNone/>
              <a:defRPr sz="750" b="0" i="0" u="none" strike="noStrike" cap="none">
                <a:solidFill>
                  <a:schemeClr val="accent2"/>
                </a:solidFill>
                <a:latin typeface="Calibri"/>
                <a:ea typeface="Calibri"/>
                <a:cs typeface="Calibri"/>
                <a:sym typeface="Calibri"/>
              </a:defRPr>
            </a:lvl5pPr>
            <a:lvl6pPr marL="2743200" marR="0" lvl="5" indent="-228600" algn="l">
              <a:lnSpc>
                <a:spcPct val="90000"/>
              </a:lnSpc>
              <a:spcBef>
                <a:spcPts val="375"/>
              </a:spcBef>
              <a:spcAft>
                <a:spcPts val="0"/>
              </a:spcAft>
              <a:buClr>
                <a:schemeClr val="dk1"/>
              </a:buClr>
              <a:buSzPts val="703"/>
              <a:buFont typeface="Arial"/>
              <a:buNone/>
              <a:defRPr sz="750" b="0" i="0" u="none" strike="noStrike" cap="none">
                <a:solidFill>
                  <a:schemeClr val="dk1"/>
                </a:solidFill>
                <a:latin typeface="Calibri"/>
                <a:ea typeface="Calibri"/>
                <a:cs typeface="Calibri"/>
                <a:sym typeface="Calibri"/>
              </a:defRPr>
            </a:lvl6pPr>
            <a:lvl7pPr marL="3200400" marR="0" lvl="6" indent="-228600" algn="l">
              <a:lnSpc>
                <a:spcPct val="90000"/>
              </a:lnSpc>
              <a:spcBef>
                <a:spcPts val="375"/>
              </a:spcBef>
              <a:spcAft>
                <a:spcPts val="0"/>
              </a:spcAft>
              <a:buClr>
                <a:schemeClr val="dk1"/>
              </a:buClr>
              <a:buSzPts val="703"/>
              <a:buFont typeface="Arial"/>
              <a:buNone/>
              <a:defRPr sz="750" b="0" i="0" u="none" strike="noStrike" cap="none">
                <a:solidFill>
                  <a:schemeClr val="dk1"/>
                </a:solidFill>
                <a:latin typeface="Calibri"/>
                <a:ea typeface="Calibri"/>
                <a:cs typeface="Calibri"/>
                <a:sym typeface="Calibri"/>
              </a:defRPr>
            </a:lvl7pPr>
            <a:lvl8pPr marL="3657600" marR="0" lvl="7" indent="-228600" algn="l">
              <a:lnSpc>
                <a:spcPct val="90000"/>
              </a:lnSpc>
              <a:spcBef>
                <a:spcPts val="375"/>
              </a:spcBef>
              <a:spcAft>
                <a:spcPts val="0"/>
              </a:spcAft>
              <a:buClr>
                <a:schemeClr val="dk1"/>
              </a:buClr>
              <a:buSzPts val="703"/>
              <a:buFont typeface="Arial"/>
              <a:buNone/>
              <a:defRPr sz="750" b="0" i="0" u="none" strike="noStrike" cap="none">
                <a:solidFill>
                  <a:schemeClr val="dk1"/>
                </a:solidFill>
                <a:latin typeface="Calibri"/>
                <a:ea typeface="Calibri"/>
                <a:cs typeface="Calibri"/>
                <a:sym typeface="Calibri"/>
              </a:defRPr>
            </a:lvl8pPr>
            <a:lvl9pPr marL="4114800" marR="0" lvl="8" indent="-228600" algn="l">
              <a:lnSpc>
                <a:spcPct val="90000"/>
              </a:lnSpc>
              <a:spcBef>
                <a:spcPts val="375"/>
              </a:spcBef>
              <a:spcAft>
                <a:spcPts val="0"/>
              </a:spcAft>
              <a:buClr>
                <a:schemeClr val="dk1"/>
              </a:buClr>
              <a:buSzPts val="703"/>
              <a:buFont typeface="Arial"/>
              <a:buNone/>
              <a:defRPr sz="750" b="0" i="0" u="none" strike="noStrike" cap="none">
                <a:solidFill>
                  <a:schemeClr val="dk1"/>
                </a:solidFill>
                <a:latin typeface="Calibri"/>
                <a:ea typeface="Calibri"/>
                <a:cs typeface="Calibri"/>
                <a:sym typeface="Calibri"/>
              </a:defRPr>
            </a:lvl9pPr>
          </a:lstStyle>
          <a:p>
            <a:endParaRPr/>
          </a:p>
        </p:txBody>
      </p:sp>
      <p:sp>
        <p:nvSpPr>
          <p:cNvPr id="56" name="Google Shape;56;p50"/>
          <p:cNvSpPr txBox="1">
            <a:spLocks noGrp="1"/>
          </p:cNvSpPr>
          <p:nvPr>
            <p:ph type="dt" idx="10"/>
          </p:nvPr>
        </p:nvSpPr>
        <p:spPr>
          <a:xfrm>
            <a:off x="628650" y="6356351"/>
            <a:ext cx="2057400" cy="3651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2"/>
              </a:buClr>
              <a:buSzPts val="900"/>
              <a:buFont typeface="Arial"/>
              <a:buNone/>
              <a:defRPr sz="900" b="0" i="0" u="none" strike="noStrike" cap="none">
                <a:solidFill>
                  <a:schemeClr val="accent2"/>
                </a:solidFill>
                <a:latin typeface="Arial"/>
                <a:ea typeface="Arial"/>
                <a:cs typeface="Arial"/>
                <a:sym typeface="Arial"/>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7" name="Google Shape;57;p50"/>
          <p:cNvSpPr txBox="1">
            <a:spLocks noGrp="1"/>
          </p:cNvSpPr>
          <p:nvPr>
            <p:ph type="ftr" idx="11"/>
          </p:nvPr>
        </p:nvSpPr>
        <p:spPr>
          <a:xfrm>
            <a:off x="3028950" y="6356351"/>
            <a:ext cx="3086100" cy="3651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accent2"/>
              </a:buClr>
              <a:buSzPts val="900"/>
              <a:buFont typeface="Arial"/>
              <a:buNone/>
              <a:defRPr sz="900" b="0" i="0" u="none" strike="noStrike" cap="none">
                <a:solidFill>
                  <a:schemeClr val="accent2"/>
                </a:solidFill>
                <a:latin typeface="Arial"/>
                <a:ea typeface="Arial"/>
                <a:cs typeface="Arial"/>
                <a:sym typeface="Arial"/>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8" name="Google Shape;58;p50"/>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1pPr>
            <a:lvl2pPr marL="0" marR="0" lvl="1"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2pPr>
            <a:lvl3pPr marL="0" marR="0" lvl="2"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3pPr>
            <a:lvl4pPr marL="0" marR="0" lvl="3"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4pPr>
            <a:lvl5pPr marL="0" marR="0" lvl="4"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5pPr>
            <a:lvl6pPr marL="0" marR="0" lvl="5"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6pPr>
            <a:lvl7pPr marL="0" marR="0" lvl="6"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7pPr>
            <a:lvl8pPr marL="0" marR="0" lvl="7"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8pPr>
            <a:lvl9pPr marL="0" marR="0" lvl="8"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9"/>
        <p:cNvGrpSpPr/>
        <p:nvPr/>
      </p:nvGrpSpPr>
      <p:grpSpPr>
        <a:xfrm>
          <a:off x="0" y="0"/>
          <a:ext cx="0" cy="0"/>
          <a:chOff x="0" y="0"/>
          <a:chExt cx="0" cy="0"/>
        </a:xfrm>
      </p:grpSpPr>
      <p:sp>
        <p:nvSpPr>
          <p:cNvPr id="60" name="Google Shape;60;p51"/>
          <p:cNvSpPr txBox="1">
            <a:spLocks noGrp="1"/>
          </p:cNvSpPr>
          <p:nvPr>
            <p:ph type="title"/>
          </p:nvPr>
        </p:nvSpPr>
        <p:spPr>
          <a:xfrm>
            <a:off x="629841" y="457200"/>
            <a:ext cx="2949300" cy="1600200"/>
          </a:xfrm>
          <a:prstGeom prst="rect">
            <a:avLst/>
          </a:prstGeom>
          <a:noFill/>
          <a:ln>
            <a:noFill/>
          </a:ln>
        </p:spPr>
        <p:txBody>
          <a:bodyPr spcFirstLastPara="1" wrap="square" lIns="91425" tIns="91425" rIns="91425" bIns="91425" anchor="b" anchorCtr="0">
            <a:noAutofit/>
          </a:bodyPr>
          <a:lstStyle>
            <a:lvl1pPr marR="0" lvl="0" algn="l">
              <a:lnSpc>
                <a:spcPct val="90000"/>
              </a:lnSpc>
              <a:spcBef>
                <a:spcPts val="0"/>
              </a:spcBef>
              <a:spcAft>
                <a:spcPts val="0"/>
              </a:spcAft>
              <a:buClr>
                <a:schemeClr val="accent1"/>
              </a:buClr>
              <a:buSzPts val="2400"/>
              <a:buFont typeface="Arial"/>
              <a:buNone/>
              <a:defRPr sz="2400" b="0" i="0" u="none" strike="noStrike" cap="none">
                <a:solidFill>
                  <a:schemeClr val="accent1"/>
                </a:solidFill>
                <a:latin typeface="Arial"/>
                <a:ea typeface="Arial"/>
                <a:cs typeface="Arial"/>
                <a:sym typeface="Arial"/>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61" name="Google Shape;61;p51"/>
          <p:cNvSpPr>
            <a:spLocks noGrp="1"/>
          </p:cNvSpPr>
          <p:nvPr>
            <p:ph type="pic" idx="2"/>
          </p:nvPr>
        </p:nvSpPr>
        <p:spPr>
          <a:xfrm>
            <a:off x="3887391" y="987426"/>
            <a:ext cx="4629300" cy="4873500"/>
          </a:xfrm>
          <a:prstGeom prst="rect">
            <a:avLst/>
          </a:prstGeom>
          <a:noFill/>
          <a:ln>
            <a:noFill/>
          </a:ln>
        </p:spPr>
      </p:sp>
      <p:sp>
        <p:nvSpPr>
          <p:cNvPr id="62" name="Google Shape;62;p51"/>
          <p:cNvSpPr txBox="1">
            <a:spLocks noGrp="1"/>
          </p:cNvSpPr>
          <p:nvPr>
            <p:ph type="body" idx="1"/>
          </p:nvPr>
        </p:nvSpPr>
        <p:spPr>
          <a:xfrm>
            <a:off x="629841" y="2057400"/>
            <a:ext cx="2949300" cy="3811500"/>
          </a:xfrm>
          <a:prstGeom prst="rect">
            <a:avLst/>
          </a:prstGeom>
          <a:noFill/>
          <a:ln>
            <a:noFill/>
          </a:ln>
        </p:spPr>
        <p:txBody>
          <a:bodyPr spcFirstLastPara="1" wrap="square" lIns="91425" tIns="91425" rIns="91425" bIns="91425" anchor="t" anchorCtr="0">
            <a:noAutofit/>
          </a:bodyPr>
          <a:lstStyle>
            <a:lvl1pPr marL="457200" marR="0" lvl="0" indent="-228600" algn="l">
              <a:lnSpc>
                <a:spcPct val="90000"/>
              </a:lnSpc>
              <a:spcBef>
                <a:spcPts val="750"/>
              </a:spcBef>
              <a:spcAft>
                <a:spcPts val="0"/>
              </a:spcAft>
              <a:buClr>
                <a:schemeClr val="accent2"/>
              </a:buClr>
              <a:buSzPts val="1200"/>
              <a:buFont typeface="Arial"/>
              <a:buNone/>
              <a:defRPr sz="1200" b="0" i="0" u="none" strike="noStrike" cap="none">
                <a:solidFill>
                  <a:schemeClr val="accent2"/>
                </a:solidFill>
                <a:latin typeface="Calibri"/>
                <a:ea typeface="Calibri"/>
                <a:cs typeface="Calibri"/>
                <a:sym typeface="Calibri"/>
              </a:defRPr>
            </a:lvl1pPr>
            <a:lvl2pPr marL="914400" marR="0" lvl="1" indent="-228600" algn="l">
              <a:lnSpc>
                <a:spcPct val="90000"/>
              </a:lnSpc>
              <a:spcBef>
                <a:spcPts val="375"/>
              </a:spcBef>
              <a:spcAft>
                <a:spcPts val="0"/>
              </a:spcAft>
              <a:buClr>
                <a:schemeClr val="accent2"/>
              </a:buClr>
              <a:buSzPts val="1002"/>
              <a:buFont typeface="Arial"/>
              <a:buNone/>
              <a:defRPr sz="1050" b="0" i="0" u="none" strike="noStrike" cap="none">
                <a:solidFill>
                  <a:schemeClr val="accent2"/>
                </a:solidFill>
                <a:latin typeface="Calibri"/>
                <a:ea typeface="Calibri"/>
                <a:cs typeface="Calibri"/>
                <a:sym typeface="Calibri"/>
              </a:defRPr>
            </a:lvl2pPr>
            <a:lvl3pPr marL="1371600" marR="0" lvl="2" indent="-228600" algn="l">
              <a:lnSpc>
                <a:spcPct val="90000"/>
              </a:lnSpc>
              <a:spcBef>
                <a:spcPts val="375"/>
              </a:spcBef>
              <a:spcAft>
                <a:spcPts val="0"/>
              </a:spcAft>
              <a:buClr>
                <a:schemeClr val="accent2"/>
              </a:buClr>
              <a:buSzPts val="900"/>
              <a:buFont typeface="Arial"/>
              <a:buNone/>
              <a:defRPr sz="900" b="0" i="0" u="none" strike="noStrike" cap="none">
                <a:solidFill>
                  <a:schemeClr val="accent2"/>
                </a:solidFill>
                <a:latin typeface="Calibri"/>
                <a:ea typeface="Calibri"/>
                <a:cs typeface="Calibri"/>
                <a:sym typeface="Calibri"/>
              </a:defRPr>
            </a:lvl3pPr>
            <a:lvl4pPr marL="1828800" marR="0" lvl="3" indent="-228600" algn="l">
              <a:lnSpc>
                <a:spcPct val="90000"/>
              </a:lnSpc>
              <a:spcBef>
                <a:spcPts val="375"/>
              </a:spcBef>
              <a:spcAft>
                <a:spcPts val="0"/>
              </a:spcAft>
              <a:buClr>
                <a:schemeClr val="accent2"/>
              </a:buClr>
              <a:buSzPts val="703"/>
              <a:buFont typeface="Arial"/>
              <a:buNone/>
              <a:defRPr sz="750" b="0" i="0" u="none" strike="noStrike" cap="none">
                <a:solidFill>
                  <a:schemeClr val="accent2"/>
                </a:solidFill>
                <a:latin typeface="Calibri"/>
                <a:ea typeface="Calibri"/>
                <a:cs typeface="Calibri"/>
                <a:sym typeface="Calibri"/>
              </a:defRPr>
            </a:lvl4pPr>
            <a:lvl5pPr marL="2286000" marR="0" lvl="4" indent="-228600" algn="l">
              <a:lnSpc>
                <a:spcPct val="90000"/>
              </a:lnSpc>
              <a:spcBef>
                <a:spcPts val="375"/>
              </a:spcBef>
              <a:spcAft>
                <a:spcPts val="0"/>
              </a:spcAft>
              <a:buClr>
                <a:schemeClr val="accent2"/>
              </a:buClr>
              <a:buSzPts val="703"/>
              <a:buFont typeface="Arial"/>
              <a:buNone/>
              <a:defRPr sz="750" b="0" i="0" u="none" strike="noStrike" cap="none">
                <a:solidFill>
                  <a:schemeClr val="accent2"/>
                </a:solidFill>
                <a:latin typeface="Calibri"/>
                <a:ea typeface="Calibri"/>
                <a:cs typeface="Calibri"/>
                <a:sym typeface="Calibri"/>
              </a:defRPr>
            </a:lvl5pPr>
            <a:lvl6pPr marL="2743200" marR="0" lvl="5" indent="-228600" algn="l">
              <a:lnSpc>
                <a:spcPct val="90000"/>
              </a:lnSpc>
              <a:spcBef>
                <a:spcPts val="375"/>
              </a:spcBef>
              <a:spcAft>
                <a:spcPts val="0"/>
              </a:spcAft>
              <a:buClr>
                <a:schemeClr val="dk1"/>
              </a:buClr>
              <a:buSzPts val="703"/>
              <a:buFont typeface="Arial"/>
              <a:buNone/>
              <a:defRPr sz="750" b="0" i="0" u="none" strike="noStrike" cap="none">
                <a:solidFill>
                  <a:schemeClr val="dk1"/>
                </a:solidFill>
                <a:latin typeface="Calibri"/>
                <a:ea typeface="Calibri"/>
                <a:cs typeface="Calibri"/>
                <a:sym typeface="Calibri"/>
              </a:defRPr>
            </a:lvl6pPr>
            <a:lvl7pPr marL="3200400" marR="0" lvl="6" indent="-228600" algn="l">
              <a:lnSpc>
                <a:spcPct val="90000"/>
              </a:lnSpc>
              <a:spcBef>
                <a:spcPts val="375"/>
              </a:spcBef>
              <a:spcAft>
                <a:spcPts val="0"/>
              </a:spcAft>
              <a:buClr>
                <a:schemeClr val="dk1"/>
              </a:buClr>
              <a:buSzPts val="703"/>
              <a:buFont typeface="Arial"/>
              <a:buNone/>
              <a:defRPr sz="750" b="0" i="0" u="none" strike="noStrike" cap="none">
                <a:solidFill>
                  <a:schemeClr val="dk1"/>
                </a:solidFill>
                <a:latin typeface="Calibri"/>
                <a:ea typeface="Calibri"/>
                <a:cs typeface="Calibri"/>
                <a:sym typeface="Calibri"/>
              </a:defRPr>
            </a:lvl7pPr>
            <a:lvl8pPr marL="3657600" marR="0" lvl="7" indent="-228600" algn="l">
              <a:lnSpc>
                <a:spcPct val="90000"/>
              </a:lnSpc>
              <a:spcBef>
                <a:spcPts val="375"/>
              </a:spcBef>
              <a:spcAft>
                <a:spcPts val="0"/>
              </a:spcAft>
              <a:buClr>
                <a:schemeClr val="dk1"/>
              </a:buClr>
              <a:buSzPts val="703"/>
              <a:buFont typeface="Arial"/>
              <a:buNone/>
              <a:defRPr sz="750" b="0" i="0" u="none" strike="noStrike" cap="none">
                <a:solidFill>
                  <a:schemeClr val="dk1"/>
                </a:solidFill>
                <a:latin typeface="Calibri"/>
                <a:ea typeface="Calibri"/>
                <a:cs typeface="Calibri"/>
                <a:sym typeface="Calibri"/>
              </a:defRPr>
            </a:lvl8pPr>
            <a:lvl9pPr marL="4114800" marR="0" lvl="8" indent="-228600" algn="l">
              <a:lnSpc>
                <a:spcPct val="90000"/>
              </a:lnSpc>
              <a:spcBef>
                <a:spcPts val="375"/>
              </a:spcBef>
              <a:spcAft>
                <a:spcPts val="0"/>
              </a:spcAft>
              <a:buClr>
                <a:schemeClr val="dk1"/>
              </a:buClr>
              <a:buSzPts val="703"/>
              <a:buFont typeface="Arial"/>
              <a:buNone/>
              <a:defRPr sz="750" b="0" i="0" u="none" strike="noStrike" cap="none">
                <a:solidFill>
                  <a:schemeClr val="dk1"/>
                </a:solidFill>
                <a:latin typeface="Calibri"/>
                <a:ea typeface="Calibri"/>
                <a:cs typeface="Calibri"/>
                <a:sym typeface="Calibri"/>
              </a:defRPr>
            </a:lvl9pPr>
          </a:lstStyle>
          <a:p>
            <a:endParaRPr/>
          </a:p>
        </p:txBody>
      </p:sp>
      <p:sp>
        <p:nvSpPr>
          <p:cNvPr id="63" name="Google Shape;63;p51"/>
          <p:cNvSpPr txBox="1">
            <a:spLocks noGrp="1"/>
          </p:cNvSpPr>
          <p:nvPr>
            <p:ph type="dt" idx="10"/>
          </p:nvPr>
        </p:nvSpPr>
        <p:spPr>
          <a:xfrm>
            <a:off x="628650" y="6356351"/>
            <a:ext cx="2057400" cy="3651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2"/>
              </a:buClr>
              <a:buSzPts val="900"/>
              <a:buFont typeface="Arial"/>
              <a:buNone/>
              <a:defRPr sz="900" b="0" i="0" u="none" strike="noStrike" cap="none">
                <a:solidFill>
                  <a:schemeClr val="accent2"/>
                </a:solidFill>
                <a:latin typeface="Arial"/>
                <a:ea typeface="Arial"/>
                <a:cs typeface="Arial"/>
                <a:sym typeface="Arial"/>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4" name="Google Shape;64;p51"/>
          <p:cNvSpPr txBox="1">
            <a:spLocks noGrp="1"/>
          </p:cNvSpPr>
          <p:nvPr>
            <p:ph type="ftr" idx="11"/>
          </p:nvPr>
        </p:nvSpPr>
        <p:spPr>
          <a:xfrm>
            <a:off x="3028950" y="6356351"/>
            <a:ext cx="3086100" cy="3651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accent2"/>
              </a:buClr>
              <a:buSzPts val="900"/>
              <a:buFont typeface="Arial"/>
              <a:buNone/>
              <a:defRPr sz="900" b="0" i="0" u="none" strike="noStrike" cap="none">
                <a:solidFill>
                  <a:schemeClr val="accent2"/>
                </a:solidFill>
                <a:latin typeface="Arial"/>
                <a:ea typeface="Arial"/>
                <a:cs typeface="Arial"/>
                <a:sym typeface="Arial"/>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5" name="Google Shape;65;p51"/>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1pPr>
            <a:lvl2pPr marL="0" marR="0" lvl="1"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2pPr>
            <a:lvl3pPr marL="0" marR="0" lvl="2"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3pPr>
            <a:lvl4pPr marL="0" marR="0" lvl="3"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4pPr>
            <a:lvl5pPr marL="0" marR="0" lvl="4"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5pPr>
            <a:lvl6pPr marL="0" marR="0" lvl="5"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6pPr>
            <a:lvl7pPr marL="0" marR="0" lvl="6"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7pPr>
            <a:lvl8pPr marL="0" marR="0" lvl="7"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8pPr>
            <a:lvl9pPr marL="0" marR="0" lvl="8"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6"/>
        <p:cNvGrpSpPr/>
        <p:nvPr/>
      </p:nvGrpSpPr>
      <p:grpSpPr>
        <a:xfrm>
          <a:off x="0" y="0"/>
          <a:ext cx="0" cy="0"/>
          <a:chOff x="0" y="0"/>
          <a:chExt cx="0" cy="0"/>
        </a:xfrm>
      </p:grpSpPr>
      <p:sp>
        <p:nvSpPr>
          <p:cNvPr id="67" name="Google Shape;67;p52"/>
          <p:cNvSpPr txBox="1">
            <a:spLocks noGrp="1"/>
          </p:cNvSpPr>
          <p:nvPr>
            <p:ph type="title"/>
          </p:nvPr>
        </p:nvSpPr>
        <p:spPr>
          <a:xfrm>
            <a:off x="628650" y="365126"/>
            <a:ext cx="7886700" cy="1325700"/>
          </a:xfrm>
          <a:prstGeom prst="rect">
            <a:avLst/>
          </a:prstGeom>
          <a:noFill/>
          <a:ln>
            <a:noFill/>
          </a:ln>
        </p:spPr>
        <p:txBody>
          <a:bodyPr spcFirstLastPara="1" wrap="square" lIns="91425" tIns="91425" rIns="91425" bIns="91425" anchor="ctr" anchorCtr="0">
            <a:noAutofit/>
          </a:bodyPr>
          <a:lstStyle>
            <a:lvl1pPr marR="0" lvl="0" algn="l">
              <a:lnSpc>
                <a:spcPct val="90000"/>
              </a:lnSpc>
              <a:spcBef>
                <a:spcPts val="0"/>
              </a:spcBef>
              <a:spcAft>
                <a:spcPts val="0"/>
              </a:spcAft>
              <a:buClr>
                <a:schemeClr val="accent1"/>
              </a:buClr>
              <a:buSzPts val="3300"/>
              <a:buFont typeface="Arial"/>
              <a:buNone/>
              <a:defRPr sz="3300" b="0" i="0" u="none" strike="noStrike" cap="none">
                <a:solidFill>
                  <a:schemeClr val="accent1"/>
                </a:solidFill>
                <a:latin typeface="Arial"/>
                <a:ea typeface="Arial"/>
                <a:cs typeface="Arial"/>
                <a:sym typeface="Arial"/>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68" name="Google Shape;68;p52"/>
          <p:cNvSpPr txBox="1">
            <a:spLocks noGrp="1"/>
          </p:cNvSpPr>
          <p:nvPr>
            <p:ph type="body" idx="1"/>
          </p:nvPr>
        </p:nvSpPr>
        <p:spPr>
          <a:xfrm rot="5400000">
            <a:off x="2396400" y="57875"/>
            <a:ext cx="4351200" cy="7886700"/>
          </a:xfrm>
          <a:prstGeom prst="rect">
            <a:avLst/>
          </a:prstGeom>
          <a:noFill/>
          <a:ln>
            <a:noFill/>
          </a:ln>
        </p:spPr>
        <p:txBody>
          <a:bodyPr spcFirstLastPara="1" wrap="square" lIns="91425" tIns="91425" rIns="91425" bIns="91425" anchor="t" anchorCtr="0">
            <a:noAutofit/>
          </a:bodyPr>
          <a:lstStyle>
            <a:lvl1pPr marL="457200" marR="0" lvl="0" indent="-361950" algn="l">
              <a:lnSpc>
                <a:spcPct val="90000"/>
              </a:lnSpc>
              <a:spcBef>
                <a:spcPts val="750"/>
              </a:spcBef>
              <a:spcAft>
                <a:spcPts val="0"/>
              </a:spcAft>
              <a:buClr>
                <a:schemeClr val="accent2"/>
              </a:buClr>
              <a:buSzPts val="2100"/>
              <a:buFont typeface="Arial"/>
              <a:buChar char="•"/>
              <a:defRPr sz="2100" b="0" i="0" u="none" strike="noStrike" cap="none">
                <a:solidFill>
                  <a:schemeClr val="accent2"/>
                </a:solidFill>
                <a:latin typeface="Calibri"/>
                <a:ea typeface="Calibri"/>
                <a:cs typeface="Calibri"/>
                <a:sym typeface="Calibri"/>
              </a:defRPr>
            </a:lvl1pPr>
            <a:lvl2pPr marL="914400" marR="0" lvl="1" indent="-342900" algn="l">
              <a:lnSpc>
                <a:spcPct val="90000"/>
              </a:lnSpc>
              <a:spcBef>
                <a:spcPts val="375"/>
              </a:spcBef>
              <a:spcAft>
                <a:spcPts val="0"/>
              </a:spcAft>
              <a:buClr>
                <a:schemeClr val="accent2"/>
              </a:buClr>
              <a:buSzPts val="1800"/>
              <a:buFont typeface="Arial"/>
              <a:buChar char="•"/>
              <a:defRPr sz="1800" b="0" i="0" u="none" strike="noStrike" cap="none">
                <a:solidFill>
                  <a:schemeClr val="accent2"/>
                </a:solidFill>
                <a:latin typeface="Calibri"/>
                <a:ea typeface="Calibri"/>
                <a:cs typeface="Calibri"/>
                <a:sym typeface="Calibri"/>
              </a:defRPr>
            </a:lvl2pPr>
            <a:lvl3pPr marL="1371600" marR="0" lvl="2" indent="-323850" algn="l">
              <a:lnSpc>
                <a:spcPct val="90000"/>
              </a:lnSpc>
              <a:spcBef>
                <a:spcPts val="375"/>
              </a:spcBef>
              <a:spcAft>
                <a:spcPts val="0"/>
              </a:spcAft>
              <a:buClr>
                <a:schemeClr val="accent2"/>
              </a:buClr>
              <a:buSzPts val="1500"/>
              <a:buFont typeface="Arial"/>
              <a:buChar char="•"/>
              <a:defRPr sz="1500" b="0" i="0" u="none" strike="noStrike" cap="none">
                <a:solidFill>
                  <a:schemeClr val="accent2"/>
                </a:solidFill>
                <a:latin typeface="Calibri"/>
                <a:ea typeface="Calibri"/>
                <a:cs typeface="Calibri"/>
                <a:sym typeface="Calibri"/>
              </a:defRPr>
            </a:lvl3pPr>
            <a:lvl4pPr marL="1828800" marR="0" lvl="3" indent="-311277" algn="l">
              <a:lnSpc>
                <a:spcPct val="90000"/>
              </a:lnSpc>
              <a:spcBef>
                <a:spcPts val="375"/>
              </a:spcBef>
              <a:spcAft>
                <a:spcPts val="0"/>
              </a:spcAft>
              <a:buClr>
                <a:schemeClr val="accent2"/>
              </a:buClr>
              <a:buSzPts val="1302"/>
              <a:buFont typeface="Arial"/>
              <a:buChar char="•"/>
              <a:defRPr sz="1350" b="0" i="0" u="none" strike="noStrike" cap="none">
                <a:solidFill>
                  <a:schemeClr val="accent2"/>
                </a:solidFill>
                <a:latin typeface="Calibri"/>
                <a:ea typeface="Calibri"/>
                <a:cs typeface="Calibri"/>
                <a:sym typeface="Calibri"/>
              </a:defRPr>
            </a:lvl4pPr>
            <a:lvl5pPr marL="2286000" marR="0" lvl="4" indent="-311276" algn="l">
              <a:lnSpc>
                <a:spcPct val="90000"/>
              </a:lnSpc>
              <a:spcBef>
                <a:spcPts val="375"/>
              </a:spcBef>
              <a:spcAft>
                <a:spcPts val="0"/>
              </a:spcAft>
              <a:buClr>
                <a:schemeClr val="accent2"/>
              </a:buClr>
              <a:buSzPts val="1302"/>
              <a:buFont typeface="Arial"/>
              <a:buChar char="•"/>
              <a:defRPr sz="1350" b="0" i="0" u="none" strike="noStrike" cap="none">
                <a:solidFill>
                  <a:schemeClr val="accent2"/>
                </a:solidFill>
                <a:latin typeface="Calibri"/>
                <a:ea typeface="Calibri"/>
                <a:cs typeface="Calibri"/>
                <a:sym typeface="Calibri"/>
              </a:defRPr>
            </a:lvl5pPr>
            <a:lvl6pPr marL="2743200" marR="0" lvl="5" indent="-311276" algn="l">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Calibri"/>
                <a:ea typeface="Calibri"/>
                <a:cs typeface="Calibri"/>
                <a:sym typeface="Calibri"/>
              </a:defRPr>
            </a:lvl6pPr>
            <a:lvl7pPr marL="3200400" marR="0" lvl="6" indent="-311276" algn="l">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Calibri"/>
                <a:ea typeface="Calibri"/>
                <a:cs typeface="Calibri"/>
                <a:sym typeface="Calibri"/>
              </a:defRPr>
            </a:lvl7pPr>
            <a:lvl8pPr marL="3657600" marR="0" lvl="7" indent="-311277" algn="l">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Calibri"/>
                <a:ea typeface="Calibri"/>
                <a:cs typeface="Calibri"/>
                <a:sym typeface="Calibri"/>
              </a:defRPr>
            </a:lvl8pPr>
            <a:lvl9pPr marL="4114800" marR="0" lvl="8" indent="-311277" algn="l">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69" name="Google Shape;69;p52"/>
          <p:cNvSpPr txBox="1">
            <a:spLocks noGrp="1"/>
          </p:cNvSpPr>
          <p:nvPr>
            <p:ph type="dt" idx="10"/>
          </p:nvPr>
        </p:nvSpPr>
        <p:spPr>
          <a:xfrm>
            <a:off x="628650" y="6356351"/>
            <a:ext cx="2057400" cy="3651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2"/>
              </a:buClr>
              <a:buSzPts val="900"/>
              <a:buFont typeface="Arial"/>
              <a:buNone/>
              <a:defRPr sz="900" b="0" i="0" u="none" strike="noStrike" cap="none">
                <a:solidFill>
                  <a:schemeClr val="accent2"/>
                </a:solidFill>
                <a:latin typeface="Arial"/>
                <a:ea typeface="Arial"/>
                <a:cs typeface="Arial"/>
                <a:sym typeface="Arial"/>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0" name="Google Shape;70;p52"/>
          <p:cNvSpPr txBox="1">
            <a:spLocks noGrp="1"/>
          </p:cNvSpPr>
          <p:nvPr>
            <p:ph type="ftr" idx="11"/>
          </p:nvPr>
        </p:nvSpPr>
        <p:spPr>
          <a:xfrm>
            <a:off x="3028950" y="6356351"/>
            <a:ext cx="3086100" cy="3651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accent2"/>
              </a:buClr>
              <a:buSzPts val="900"/>
              <a:buFont typeface="Arial"/>
              <a:buNone/>
              <a:defRPr sz="900" b="0" i="0" u="none" strike="noStrike" cap="none">
                <a:solidFill>
                  <a:schemeClr val="accent2"/>
                </a:solidFill>
                <a:latin typeface="Arial"/>
                <a:ea typeface="Arial"/>
                <a:cs typeface="Arial"/>
                <a:sym typeface="Arial"/>
              </a:defRPr>
            </a:lvl1pPr>
            <a:lvl2pPr marR="0" lvl="1"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1" name="Google Shape;71;p52"/>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1pPr>
            <a:lvl2pPr marL="0" marR="0" lvl="1"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2pPr>
            <a:lvl3pPr marL="0" marR="0" lvl="2"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3pPr>
            <a:lvl4pPr marL="0" marR="0" lvl="3"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4pPr>
            <a:lvl5pPr marL="0" marR="0" lvl="4"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5pPr>
            <a:lvl6pPr marL="0" marR="0" lvl="5"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6pPr>
            <a:lvl7pPr marL="0" marR="0" lvl="6"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7pPr>
            <a:lvl8pPr marL="0" marR="0" lvl="7"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8pPr>
            <a:lvl9pPr marL="0" marR="0" lvl="8" indent="0" algn="r">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3"/>
          <p:cNvSpPr txBox="1">
            <a:spLocks noGrp="1"/>
          </p:cNvSpPr>
          <p:nvPr>
            <p:ph type="title"/>
          </p:nvPr>
        </p:nvSpPr>
        <p:spPr>
          <a:xfrm>
            <a:off x="628650" y="365126"/>
            <a:ext cx="7886700" cy="1325700"/>
          </a:xfrm>
          <a:prstGeom prst="rect">
            <a:avLst/>
          </a:prstGeom>
          <a:noFill/>
          <a:ln>
            <a:noFill/>
          </a:ln>
        </p:spPr>
        <p:txBody>
          <a:bodyPr spcFirstLastPara="1" wrap="square" lIns="91425" tIns="91425" rIns="91425" bIns="91425" anchor="ctr" anchorCtr="0">
            <a:noAutofit/>
          </a:bodyPr>
          <a:lstStyle>
            <a:lvl1pPr marR="0" lvl="0" algn="l" rtl="0">
              <a:lnSpc>
                <a:spcPct val="90000"/>
              </a:lnSpc>
              <a:spcBef>
                <a:spcPts val="0"/>
              </a:spcBef>
              <a:spcAft>
                <a:spcPts val="0"/>
              </a:spcAft>
              <a:buClr>
                <a:schemeClr val="accent1"/>
              </a:buClr>
              <a:buSzPts val="3300"/>
              <a:buFont typeface="Arial"/>
              <a:buNone/>
              <a:defRPr sz="33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43"/>
          <p:cNvSpPr txBox="1">
            <a:spLocks noGrp="1"/>
          </p:cNvSpPr>
          <p:nvPr>
            <p:ph type="body" idx="1"/>
          </p:nvPr>
        </p:nvSpPr>
        <p:spPr>
          <a:xfrm>
            <a:off x="628650" y="1825625"/>
            <a:ext cx="7886700" cy="4351200"/>
          </a:xfrm>
          <a:prstGeom prst="rect">
            <a:avLst/>
          </a:prstGeom>
          <a:noFill/>
          <a:ln>
            <a:noFill/>
          </a:ln>
        </p:spPr>
        <p:txBody>
          <a:bodyPr spcFirstLastPara="1" wrap="square" lIns="91425" tIns="91425" rIns="91425" bIns="91425" anchor="t" anchorCtr="0">
            <a:noAutofit/>
          </a:bodyPr>
          <a:lstStyle>
            <a:lvl1pPr marL="457200" marR="0" lvl="0" indent="-361950" algn="l" rtl="0">
              <a:lnSpc>
                <a:spcPct val="90000"/>
              </a:lnSpc>
              <a:spcBef>
                <a:spcPts val="750"/>
              </a:spcBef>
              <a:spcAft>
                <a:spcPts val="0"/>
              </a:spcAft>
              <a:buClr>
                <a:schemeClr val="accent2"/>
              </a:buClr>
              <a:buSzPts val="2100"/>
              <a:buFont typeface="Arial"/>
              <a:buChar char="•"/>
              <a:defRPr sz="2100" b="0" i="0" u="none" strike="noStrike" cap="none">
                <a:solidFill>
                  <a:schemeClr val="accent2"/>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accent2"/>
              </a:buClr>
              <a:buSzPts val="1800"/>
              <a:buFont typeface="Arial"/>
              <a:buChar char="•"/>
              <a:defRPr sz="1800" b="0" i="0" u="none" strike="noStrike" cap="none">
                <a:solidFill>
                  <a:schemeClr val="accent2"/>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accent2"/>
              </a:buClr>
              <a:buSzPts val="1500"/>
              <a:buFont typeface="Arial"/>
              <a:buChar char="•"/>
              <a:defRPr sz="1500" b="0" i="0" u="none" strike="noStrike" cap="none">
                <a:solidFill>
                  <a:schemeClr val="accent2"/>
                </a:solidFill>
                <a:latin typeface="Calibri"/>
                <a:ea typeface="Calibri"/>
                <a:cs typeface="Calibri"/>
                <a:sym typeface="Calibri"/>
              </a:defRPr>
            </a:lvl3pPr>
            <a:lvl4pPr marL="1828800" marR="0" lvl="3" indent="-311277" algn="l" rtl="0">
              <a:lnSpc>
                <a:spcPct val="90000"/>
              </a:lnSpc>
              <a:spcBef>
                <a:spcPts val="375"/>
              </a:spcBef>
              <a:spcAft>
                <a:spcPts val="0"/>
              </a:spcAft>
              <a:buClr>
                <a:schemeClr val="accent2"/>
              </a:buClr>
              <a:buSzPts val="1302"/>
              <a:buFont typeface="Arial"/>
              <a:buChar char="•"/>
              <a:defRPr sz="1350" b="0" i="0" u="none" strike="noStrike" cap="none">
                <a:solidFill>
                  <a:schemeClr val="accent2"/>
                </a:solidFill>
                <a:latin typeface="Calibri"/>
                <a:ea typeface="Calibri"/>
                <a:cs typeface="Calibri"/>
                <a:sym typeface="Calibri"/>
              </a:defRPr>
            </a:lvl4pPr>
            <a:lvl5pPr marL="2286000" marR="0" lvl="4" indent="-311276" algn="l" rtl="0">
              <a:lnSpc>
                <a:spcPct val="90000"/>
              </a:lnSpc>
              <a:spcBef>
                <a:spcPts val="375"/>
              </a:spcBef>
              <a:spcAft>
                <a:spcPts val="0"/>
              </a:spcAft>
              <a:buClr>
                <a:schemeClr val="accent2"/>
              </a:buClr>
              <a:buSzPts val="1302"/>
              <a:buFont typeface="Arial"/>
              <a:buChar char="•"/>
              <a:defRPr sz="1350" b="0" i="0" u="none" strike="noStrike" cap="none">
                <a:solidFill>
                  <a:schemeClr val="accent2"/>
                </a:solidFill>
                <a:latin typeface="Calibri"/>
                <a:ea typeface="Calibri"/>
                <a:cs typeface="Calibri"/>
                <a:sym typeface="Calibri"/>
              </a:defRPr>
            </a:lvl5pPr>
            <a:lvl6pPr marL="2743200" marR="0" lvl="5" indent="-311276"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Calibri"/>
                <a:ea typeface="Calibri"/>
                <a:cs typeface="Calibri"/>
                <a:sym typeface="Calibri"/>
              </a:defRPr>
            </a:lvl6pPr>
            <a:lvl7pPr marL="3200400" marR="0" lvl="6" indent="-311276"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Calibri"/>
                <a:ea typeface="Calibri"/>
                <a:cs typeface="Calibri"/>
                <a:sym typeface="Calibri"/>
              </a:defRPr>
            </a:lvl7pPr>
            <a:lvl8pPr marL="3657600" marR="0" lvl="7" indent="-311277"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Calibri"/>
                <a:ea typeface="Calibri"/>
                <a:cs typeface="Calibri"/>
                <a:sym typeface="Calibri"/>
              </a:defRPr>
            </a:lvl8pPr>
            <a:lvl9pPr marL="4114800" marR="0" lvl="8" indent="-311277" algn="l" rtl="0">
              <a:lnSpc>
                <a:spcPct val="90000"/>
              </a:lnSpc>
              <a:spcBef>
                <a:spcPts val="375"/>
              </a:spcBef>
              <a:spcAft>
                <a:spcPts val="0"/>
              </a:spcAft>
              <a:buClr>
                <a:schemeClr val="dk1"/>
              </a:buClr>
              <a:buSzPts val="1302"/>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 name="Google Shape;12;p43"/>
          <p:cNvSpPr txBox="1">
            <a:spLocks noGrp="1"/>
          </p:cNvSpPr>
          <p:nvPr>
            <p:ph type="dt" idx="10"/>
          </p:nvPr>
        </p:nvSpPr>
        <p:spPr>
          <a:xfrm>
            <a:off x="628650" y="6356351"/>
            <a:ext cx="2057400" cy="3651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accent2"/>
              </a:buClr>
              <a:buSzPts val="900"/>
              <a:buFont typeface="Arial"/>
              <a:buNone/>
              <a:defRPr sz="900" b="0" i="0" u="none" strike="noStrike" cap="none">
                <a:solidFill>
                  <a:schemeClr val="accent2"/>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3"/>
          <p:cNvSpPr txBox="1">
            <a:spLocks noGrp="1"/>
          </p:cNvSpPr>
          <p:nvPr>
            <p:ph type="ftr" idx="11"/>
          </p:nvPr>
        </p:nvSpPr>
        <p:spPr>
          <a:xfrm>
            <a:off x="3028950" y="6356351"/>
            <a:ext cx="3086100" cy="3651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accent2"/>
              </a:buClr>
              <a:buSzPts val="900"/>
              <a:buFont typeface="Arial"/>
              <a:buNone/>
              <a:defRPr sz="900" b="0" i="0" u="none" strike="noStrike" cap="none">
                <a:solidFill>
                  <a:schemeClr val="accent2"/>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3"/>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1pPr>
            <a:lvl2pPr marL="0" marR="0" lvl="1" indent="0" algn="r" rtl="0">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2pPr>
            <a:lvl3pPr marL="0" marR="0" lvl="2" indent="0" algn="r" rtl="0">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3pPr>
            <a:lvl4pPr marL="0" marR="0" lvl="3" indent="0" algn="r" rtl="0">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4pPr>
            <a:lvl5pPr marL="0" marR="0" lvl="4" indent="0" algn="r" rtl="0">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5pPr>
            <a:lvl6pPr marL="0" marR="0" lvl="5" indent="0" algn="r" rtl="0">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6pPr>
            <a:lvl7pPr marL="0" marR="0" lvl="6" indent="0" algn="r" rtl="0">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7pPr>
            <a:lvl8pPr marL="0" marR="0" lvl="7" indent="0" algn="r" rtl="0">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8pPr>
            <a:lvl9pPr marL="0" marR="0" lvl="8" indent="0" algn="r" rtl="0">
              <a:lnSpc>
                <a:spcPct val="100000"/>
              </a:lnSpc>
              <a:spcBef>
                <a:spcPts val="0"/>
              </a:spcBef>
              <a:spcAft>
                <a:spcPts val="0"/>
              </a:spcAft>
              <a:buClr>
                <a:schemeClr val="accent2"/>
              </a:buClr>
              <a:buSzPts val="225"/>
              <a:buFont typeface="Arial"/>
              <a:buNone/>
              <a:defRPr sz="900" b="0" i="0" u="none" strike="noStrike" cap="none">
                <a:solidFill>
                  <a:schemeClr val="accen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1.jpeg"/><Relationship Id="rId5" Type="http://schemas.openxmlformats.org/officeDocument/2006/relationships/hyperlink" Target="http://www.mypayflex.com" TargetMode="Externa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19.xml"/><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3.png"/><Relationship Id="rId5" Type="http://schemas.openxmlformats.org/officeDocument/2006/relationships/image" Target="../media/image29.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32.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21.xml"/><Relationship Id="rId9"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3.png"/><Relationship Id="rId5" Type="http://schemas.openxmlformats.org/officeDocument/2006/relationships/image" Target="../media/image33.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image" Target="../media/image34.jpeg"/><Relationship Id="rId5" Type="http://schemas.openxmlformats.org/officeDocument/2006/relationships/hyperlink" Target="http://www.resourcesforliving.com" TargetMode="External"/><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p3"/><Relationship Id="rId1" Type="http://schemas.microsoft.com/office/2007/relationships/media" Target="../media/media25.mp3"/><Relationship Id="rId5" Type="http://schemas.openxmlformats.org/officeDocument/2006/relationships/image" Target="../media/image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2.xml"/><Relationship Id="rId7" Type="http://schemas.openxmlformats.org/officeDocument/2006/relationships/image" Target="../media/image37.png"/><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3.png"/><Relationship Id="rId4" Type="http://schemas.openxmlformats.org/officeDocument/2006/relationships/notesSlide" Target="../notesSlides/notesSlide26.xml"/><Relationship Id="rId9"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3.png"/><Relationship Id="rId5" Type="http://schemas.openxmlformats.org/officeDocument/2006/relationships/image" Target="../media/image40.jpe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p3"/><Relationship Id="rId1" Type="http://schemas.microsoft.com/office/2007/relationships/media" Target="../media/media28.mp3"/><Relationship Id="rId5" Type="http://schemas.openxmlformats.org/officeDocument/2006/relationships/image" Target="../media/image3.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9.mp3"/><Relationship Id="rId1" Type="http://schemas.microsoft.com/office/2007/relationships/media" Target="../media/media29.mp3"/><Relationship Id="rId6" Type="http://schemas.openxmlformats.org/officeDocument/2006/relationships/image" Target="../media/image3.png"/><Relationship Id="rId5" Type="http://schemas.openxmlformats.org/officeDocument/2006/relationships/image" Target="../media/image41.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p3"/><Relationship Id="rId1" Type="http://schemas.microsoft.com/office/2007/relationships/media" Target="../media/media30.mp3"/><Relationship Id="rId6" Type="http://schemas.openxmlformats.org/officeDocument/2006/relationships/image" Target="../media/image3.png"/><Relationship Id="rId5" Type="http://schemas.openxmlformats.org/officeDocument/2006/relationships/hyperlink" Target="https://nw16ultipro.com/Login" TargetMode="External"/><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hyperlink" Target="https://www.guidanceresources.com/" TargetMode="External"/><Relationship Id="rId2" Type="http://schemas.openxmlformats.org/officeDocument/2006/relationships/audio" Target="../media/media31.mp3"/><Relationship Id="rId1" Type="http://schemas.microsoft.com/office/2007/relationships/media" Target="../media/media31.mp3"/><Relationship Id="rId6" Type="http://schemas.openxmlformats.org/officeDocument/2006/relationships/hyperlink" Target="http://www.mypayflex.com" TargetMode="External"/><Relationship Id="rId5" Type="http://schemas.openxmlformats.org/officeDocument/2006/relationships/hyperlink" Target="http://www.aetna.com" TargetMode="External"/><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2.mp3"/><Relationship Id="rId1" Type="http://schemas.microsoft.com/office/2007/relationships/media" Target="../media/media32.mp3"/><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6" Type="http://schemas.openxmlformats.org/officeDocument/2006/relationships/image" Target="../media/image3.png"/><Relationship Id="rId5" Type="http://schemas.openxmlformats.org/officeDocument/2006/relationships/image" Target="../media/image42.jpe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slideLayout" Target="../slideLayouts/slideLayout2.xml"/><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audio" Target="../media/media34.mp3"/><Relationship Id="rId1" Type="http://schemas.microsoft.com/office/2007/relationships/media" Target="../media/media34.mp3"/><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3.png"/><Relationship Id="rId10" Type="http://schemas.openxmlformats.org/officeDocument/2006/relationships/image" Target="../media/image48.jpeg"/><Relationship Id="rId4" Type="http://schemas.openxmlformats.org/officeDocument/2006/relationships/notesSlide" Target="../notesSlides/notesSlide34.xml"/><Relationship Id="rId9" Type="http://schemas.openxmlformats.org/officeDocument/2006/relationships/image" Target="../media/image47.png"/><Relationship Id="rId1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5.mp3"/><Relationship Id="rId1" Type="http://schemas.microsoft.com/office/2007/relationships/media" Target="../media/media35.mp3"/><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p3"/><Relationship Id="rId1" Type="http://schemas.microsoft.com/office/2007/relationships/media" Target="../media/media36.mp3"/><Relationship Id="rId6" Type="http://schemas.openxmlformats.org/officeDocument/2006/relationships/image" Target="../media/image3.png"/><Relationship Id="rId5" Type="http://schemas.openxmlformats.org/officeDocument/2006/relationships/image" Target="../media/image55.jpe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p3"/><Relationship Id="rId1" Type="http://schemas.microsoft.com/office/2007/relationships/media" Target="../media/media37.mp3"/><Relationship Id="rId6" Type="http://schemas.openxmlformats.org/officeDocument/2006/relationships/image" Target="../media/image3.png"/><Relationship Id="rId5" Type="http://schemas.openxmlformats.org/officeDocument/2006/relationships/image" Target="../media/image56.jpe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p3"/><Relationship Id="rId1" Type="http://schemas.microsoft.com/office/2007/relationships/media" Target="../media/media38.mp3"/><Relationship Id="rId6" Type="http://schemas.openxmlformats.org/officeDocument/2006/relationships/image" Target="../media/image3.png"/><Relationship Id="rId5" Type="http://schemas.openxmlformats.org/officeDocument/2006/relationships/image" Target="../media/image57.jpeg"/><Relationship Id="rId4"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4.xml"/><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3.png"/><Relationship Id="rId5" Type="http://schemas.openxmlformats.org/officeDocument/2006/relationships/image" Target="../media/image13.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16.png"/><Relationship Id="rId12" Type="http://schemas.openxmlformats.org/officeDocument/2006/relationships/image" Target="../media/image3.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notesSlide" Target="../notesSlides/notesSlide9.xml"/><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5" cstate="screen">
            <a:alphaModFix/>
            <a:extLst>
              <a:ext uri="{28A0092B-C50C-407E-A947-70E740481C1C}">
                <a14:useLocalDpi xmlns:a14="http://schemas.microsoft.com/office/drawing/2010/main"/>
              </a:ext>
            </a:extLst>
          </a:blip>
          <a:stretch>
            <a:fillRect/>
          </a:stretch>
        </a:blipFill>
        <a:effectLst/>
      </p:bgPr>
    </p:bg>
    <p:spTree>
      <p:nvGrpSpPr>
        <p:cNvPr id="1" name="Shape 119"/>
        <p:cNvGrpSpPr/>
        <p:nvPr/>
      </p:nvGrpSpPr>
      <p:grpSpPr>
        <a:xfrm>
          <a:off x="0" y="0"/>
          <a:ext cx="0" cy="0"/>
          <a:chOff x="0" y="0"/>
          <a:chExt cx="0" cy="0"/>
        </a:xfrm>
      </p:grpSpPr>
      <p:pic>
        <p:nvPicPr>
          <p:cNvPr id="120" name="Google Shape;120;p1"/>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386320" y="6284526"/>
            <a:ext cx="1602509" cy="420828"/>
          </a:xfrm>
          <a:prstGeom prst="rect">
            <a:avLst/>
          </a:prstGeom>
          <a:noFill/>
          <a:ln>
            <a:noFill/>
          </a:ln>
        </p:spPr>
      </p:pic>
      <p:sp>
        <p:nvSpPr>
          <p:cNvPr id="121" name="Google Shape;121;p1"/>
          <p:cNvSpPr txBox="1"/>
          <p:nvPr/>
        </p:nvSpPr>
        <p:spPr>
          <a:xfrm>
            <a:off x="1498865" y="2118831"/>
            <a:ext cx="6688709" cy="1659748"/>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accent1"/>
              </a:buClr>
              <a:buSzPts val="5000"/>
              <a:buFont typeface="Arial"/>
              <a:buNone/>
            </a:pPr>
            <a:r>
              <a:rPr lang="zh-CN" sz="5000" b="1" i="0" u="none" strike="noStrike" cap="none" dirty="0">
                <a:solidFill>
                  <a:schemeClr val="accent1"/>
                </a:solidFill>
                <a:latin typeface="Arial" panose="020B0604020202020204" pitchFamily="34" charset="0"/>
                <a:ea typeface="SimSun"/>
                <a:cs typeface="Arial" panose="020B0604020202020204" pitchFamily="34" charset="0"/>
                <a:sym typeface="Poppins Medium"/>
              </a:rPr>
              <a:t>Ghi Danh Mở vào</a:t>
            </a:r>
            <a:r>
              <a:rPr lang="zh-CN" sz="5000" b="1" i="0" u="none" strike="sngStrike" cap="none" dirty="0">
                <a:solidFill>
                  <a:schemeClr val="accent1"/>
                </a:solidFill>
                <a:latin typeface="Arial" panose="020B0604020202020204" pitchFamily="34" charset="0"/>
                <a:ea typeface="SimSun"/>
                <a:cs typeface="Arial" panose="020B0604020202020204" pitchFamily="34" charset="0"/>
                <a:sym typeface="Poppins Medium"/>
              </a:rPr>
              <a:t> </a:t>
            </a:r>
          </a:p>
          <a:p>
            <a:pPr marL="0" marR="0" lvl="0" indent="0" algn="l" rtl="0">
              <a:lnSpc>
                <a:spcPct val="90000"/>
              </a:lnSpc>
              <a:spcBef>
                <a:spcPts val="0"/>
              </a:spcBef>
              <a:spcAft>
                <a:spcPts val="0"/>
              </a:spcAft>
              <a:buClr>
                <a:schemeClr val="accent1"/>
              </a:buClr>
              <a:buSzPts val="5000"/>
              <a:buFont typeface="Arial"/>
              <a:buNone/>
            </a:pPr>
            <a:r>
              <a:rPr lang="zh-CN" sz="5000" b="1" i="0" u="none" strike="noStrike" cap="none" dirty="0">
                <a:solidFill>
                  <a:schemeClr val="accent1"/>
                </a:solidFill>
                <a:latin typeface="Arial" panose="020B0604020202020204" pitchFamily="34" charset="0"/>
                <a:ea typeface="SimSun"/>
                <a:cs typeface="Arial" panose="020B0604020202020204" pitchFamily="34" charset="0"/>
                <a:sym typeface="Poppins Medium"/>
              </a:rPr>
              <a:t>Sovos Brands</a:t>
            </a:r>
          </a:p>
          <a:p>
            <a:pPr marL="0" marR="0" lvl="0" indent="0" algn="l" rtl="0">
              <a:lnSpc>
                <a:spcPct val="90000"/>
              </a:lnSpc>
              <a:spcBef>
                <a:spcPts val="0"/>
              </a:spcBef>
              <a:spcAft>
                <a:spcPts val="0"/>
              </a:spcAft>
              <a:buClr>
                <a:schemeClr val="accent1"/>
              </a:buClr>
              <a:buSzPts val="2800"/>
              <a:buFont typeface="Arial"/>
              <a:buNone/>
            </a:pPr>
            <a:endParaRPr sz="2800" b="1" i="0" u="none" strike="noStrike" cap="none" dirty="0">
              <a:solidFill>
                <a:schemeClr val="dk2"/>
              </a:solidFill>
              <a:latin typeface="Arial" panose="020B0604020202020204" pitchFamily="34" charset="0"/>
              <a:ea typeface="Poppins Medium"/>
              <a:cs typeface="Arial" panose="020B0604020202020204" pitchFamily="34" charset="0"/>
              <a:sym typeface="Poppins Medium"/>
            </a:endParaRPr>
          </a:p>
        </p:txBody>
      </p:sp>
      <p:sp>
        <p:nvSpPr>
          <p:cNvPr id="122" name="Google Shape;122;p1"/>
          <p:cNvSpPr txBox="1"/>
          <p:nvPr/>
        </p:nvSpPr>
        <p:spPr>
          <a:xfrm>
            <a:off x="4135092" y="4846065"/>
            <a:ext cx="4645715" cy="982916"/>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accent1"/>
              </a:buClr>
              <a:buSzPts val="2000"/>
              <a:buFont typeface="Arial"/>
              <a:buNone/>
            </a:pPr>
            <a:r>
              <a:rPr lang="zh-CN" sz="2000" b="0" i="0" u="none" strike="noStrike" cap="none" dirty="0">
                <a:solidFill>
                  <a:schemeClr val="accent1"/>
                </a:solidFill>
                <a:latin typeface="Arial" panose="020B0604020202020204" pitchFamily="34" charset="0"/>
                <a:ea typeface="SimSun"/>
                <a:cs typeface="Arial" panose="020B0604020202020204" pitchFamily="34" charset="0"/>
                <a:sym typeface="Arial"/>
              </a:rPr>
              <a:t>Cho Các Quyền Lợi Có Hiệu Lực:</a:t>
            </a:r>
          </a:p>
          <a:p>
            <a:pPr marL="0" marR="0" lvl="0" indent="0" algn="l" rtl="0">
              <a:lnSpc>
                <a:spcPct val="90000"/>
              </a:lnSpc>
              <a:spcBef>
                <a:spcPts val="0"/>
              </a:spcBef>
              <a:spcAft>
                <a:spcPts val="0"/>
              </a:spcAft>
              <a:buClr>
                <a:schemeClr val="accent1"/>
              </a:buClr>
              <a:buSzPts val="2000"/>
              <a:buFont typeface="Arial"/>
              <a:buNone/>
            </a:pPr>
            <a:r>
              <a:rPr lang="zh-CN" sz="2000" b="0" i="0" u="none" strike="noStrike" cap="none" dirty="0">
                <a:solidFill>
                  <a:schemeClr val="accent1"/>
                </a:solidFill>
                <a:latin typeface="Arial" panose="020B0604020202020204" pitchFamily="34" charset="0"/>
                <a:ea typeface="SimSun"/>
                <a:cs typeface="Arial" panose="020B0604020202020204" pitchFamily="34" charset="0"/>
                <a:sym typeface="Arial"/>
              </a:rPr>
              <a:t>Từ ngày 01 tháng 01 đến ngày 31 tháng 12 năm 202</a:t>
            </a:r>
            <a:r>
              <a:rPr lang="zh-CN" sz="2000" dirty="0">
                <a:solidFill>
                  <a:schemeClr val="accent1"/>
                </a:solidFill>
                <a:latin typeface="Arial" panose="020B0604020202020204" pitchFamily="34" charset="0"/>
                <a:cs typeface="Arial" panose="020B0604020202020204" pitchFamily="34" charset="0"/>
              </a:rPr>
              <a:t>4</a:t>
            </a:r>
          </a:p>
        </p:txBody>
      </p:sp>
      <p:pic>
        <p:nvPicPr>
          <p:cNvPr id="2" name="Slide_1">
            <a:hlinkClick r:id="" action="ppaction://media"/>
            <a:extLst>
              <a:ext uri="{FF2B5EF4-FFF2-40B4-BE49-F238E27FC236}">
                <a16:creationId xmlns:a16="http://schemas.microsoft.com/office/drawing/2014/main" id="{0C55B41A-088B-04EE-9C1E-D0F0695858D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6113" y="5828981"/>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g1672f9f679b_0_3656"/>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225"/>
              <a:buNone/>
            </a:pPr>
            <a:fld id="{00000000-1234-1234-1234-123412341234}" type="slidenum">
              <a:rPr lang="en-US"/>
              <a:t>10</a:t>
            </a:fld>
            <a:endParaRPr lang="en-US"/>
          </a:p>
        </p:txBody>
      </p:sp>
      <p:sp>
        <p:nvSpPr>
          <p:cNvPr id="245" name="Google Shape;245;g1672f9f679b_0_3656"/>
          <p:cNvSpPr/>
          <p:nvPr/>
        </p:nvSpPr>
        <p:spPr>
          <a:xfrm>
            <a:off x="329000" y="771850"/>
            <a:ext cx="3252400" cy="5600375"/>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aphicFrame>
        <p:nvGraphicFramePr>
          <p:cNvPr id="246" name="Google Shape;246;g1672f9f679b_0_3656"/>
          <p:cNvGraphicFramePr/>
          <p:nvPr>
            <p:extLst>
              <p:ext uri="{D42A27DB-BD31-4B8C-83A1-F6EECF244321}">
                <p14:modId xmlns:p14="http://schemas.microsoft.com/office/powerpoint/2010/main" val="3882460158"/>
              </p:ext>
            </p:extLst>
          </p:nvPr>
        </p:nvGraphicFramePr>
        <p:xfrm>
          <a:off x="1257301" y="771820"/>
          <a:ext cx="7554250" cy="5608030"/>
        </p:xfrm>
        <a:graphic>
          <a:graphicData uri="http://schemas.openxmlformats.org/drawingml/2006/table">
            <a:tbl>
              <a:tblPr>
                <a:noFill/>
                <a:tableStyleId>{799C7DE4-11B6-4180-9CBE-77460A1075C8}</a:tableStyleId>
              </a:tblPr>
              <a:tblGrid>
                <a:gridCol w="2324099">
                  <a:extLst>
                    <a:ext uri="{9D8B030D-6E8A-4147-A177-3AD203B41FA5}">
                      <a16:colId xmlns:a16="http://schemas.microsoft.com/office/drawing/2014/main" val="20000"/>
                    </a:ext>
                  </a:extLst>
                </a:gridCol>
                <a:gridCol w="2659875">
                  <a:extLst>
                    <a:ext uri="{9D8B030D-6E8A-4147-A177-3AD203B41FA5}">
                      <a16:colId xmlns:a16="http://schemas.microsoft.com/office/drawing/2014/main" val="20001"/>
                    </a:ext>
                  </a:extLst>
                </a:gridCol>
                <a:gridCol w="2570276">
                  <a:extLst>
                    <a:ext uri="{9D8B030D-6E8A-4147-A177-3AD203B41FA5}">
                      <a16:colId xmlns:a16="http://schemas.microsoft.com/office/drawing/2014/main" val="20002"/>
                    </a:ext>
                  </a:extLst>
                </a:gridCol>
              </a:tblGrid>
              <a:tr h="400850">
                <a:tc>
                  <a:txBody>
                    <a:bodyPr/>
                    <a:lstStyle/>
                    <a:p>
                      <a:pPr marL="0" marR="0" lvl="0" indent="0" algn="l" rtl="0">
                        <a:lnSpc>
                          <a:spcPct val="90000"/>
                        </a:lnSpc>
                        <a:spcBef>
                          <a:spcPts val="0"/>
                        </a:spcBef>
                        <a:spcAft>
                          <a:spcPts val="0"/>
                        </a:spcAft>
                        <a:buClr>
                          <a:srgbClr val="000000"/>
                        </a:buClr>
                        <a:buSzPts val="1400"/>
                        <a:buFont typeface="Arial"/>
                        <a:buNone/>
                      </a:pPr>
                      <a:endParaRPr sz="1400" u="none" strike="noStrike" cap="none" dirty="0"/>
                    </a:p>
                  </a:txBody>
                  <a:tcPr marL="91425" marR="91425" marT="91425" marB="91425">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rgbClr val="000000"/>
                        </a:buClr>
                        <a:buSzPts val="1400"/>
                        <a:buFont typeface="Arial"/>
                        <a:buNone/>
                      </a:pPr>
                      <a:r>
                        <a:rPr lang="zh-CN" sz="1400" b="1" u="none" strike="noStrike" cap="none" dirty="0">
                          <a:solidFill>
                            <a:schemeClr val="lt1"/>
                          </a:solidFill>
                        </a:rPr>
                        <a:t>Trong Mạng Lưới </a:t>
                      </a:r>
                    </a:p>
                  </a:txBody>
                  <a:tcPr marL="91425" marR="91425" marT="91425" marB="91425">
                    <a:lnL w="9525" cap="flat" cmpd="sng">
                      <a:solidFill>
                        <a:schemeClr val="lt1">
                          <a:alpha val="0"/>
                        </a:schemeClr>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888888"/>
                    </a:solidFill>
                  </a:tcPr>
                </a:tc>
                <a:tc>
                  <a:txBody>
                    <a:bodyPr/>
                    <a:lstStyle/>
                    <a:p>
                      <a:pPr marL="0" marR="0" lvl="0" indent="0" algn="ctr" rtl="0">
                        <a:lnSpc>
                          <a:spcPct val="90000"/>
                        </a:lnSpc>
                        <a:spcBef>
                          <a:spcPts val="0"/>
                        </a:spcBef>
                        <a:spcAft>
                          <a:spcPts val="0"/>
                        </a:spcAft>
                        <a:buClr>
                          <a:srgbClr val="000000"/>
                        </a:buClr>
                        <a:buSzPts val="1400"/>
                        <a:buFont typeface="Arial"/>
                        <a:buNone/>
                      </a:pPr>
                      <a:r>
                        <a:rPr lang="zh-CN" sz="1400" b="1" u="none" strike="noStrike" cap="none" dirty="0">
                          <a:solidFill>
                            <a:schemeClr val="lt1"/>
                          </a:solidFill>
                        </a:rPr>
                        <a:t>Ngoài Mạng Lưới </a:t>
                      </a:r>
                    </a:p>
                  </a:txBody>
                  <a:tcPr marL="91425" marR="91425" marT="91425" marB="91425">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888888"/>
                    </a:solidFill>
                  </a:tcPr>
                </a:tc>
                <a:extLst>
                  <a:ext uri="{0D108BD9-81ED-4DB2-BD59-A6C34878D82A}">
                    <a16:rowId xmlns:a16="http://schemas.microsoft.com/office/drawing/2014/main" val="10000"/>
                  </a:ext>
                </a:extLst>
              </a:tr>
              <a:tr h="380850">
                <a:tc>
                  <a:txBody>
                    <a:bodyPr/>
                    <a:lstStyle/>
                    <a:p>
                      <a:pPr marL="0" marR="0" lvl="0" indent="0" algn="l" rtl="0">
                        <a:lnSpc>
                          <a:spcPct val="90000"/>
                        </a:lnSpc>
                        <a:spcBef>
                          <a:spcPts val="0"/>
                        </a:spcBef>
                        <a:spcAft>
                          <a:spcPts val="0"/>
                        </a:spcAft>
                        <a:buClr>
                          <a:srgbClr val="000000"/>
                        </a:buClr>
                        <a:buSzPts val="1100"/>
                        <a:buFont typeface="Arial"/>
                        <a:buNone/>
                      </a:pPr>
                      <a:r>
                        <a:rPr lang="zh-CN" sz="1000" b="1" u="none" strike="noStrike" cap="none" dirty="0">
                          <a:solidFill>
                            <a:schemeClr val="lt1"/>
                          </a:solidFill>
                        </a:rPr>
                        <a:t>Dịch vụ chăm sóc phòng ngừa</a:t>
                      </a:r>
                    </a:p>
                  </a:txBody>
                  <a:tcPr marL="91425" marR="91425" marT="91425" marB="91425">
                    <a:lnL w="9525" cap="flat" cmpd="sng">
                      <a:solidFill>
                        <a:schemeClr val="lt1">
                          <a:alpha val="0"/>
                        </a:scheme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rgbClr val="000000"/>
                        </a:buClr>
                        <a:buSzPts val="1100"/>
                        <a:buFont typeface="Arial"/>
                        <a:buNone/>
                      </a:pPr>
                      <a:r>
                        <a:rPr lang="zh-CN" sz="1000" u="none" strike="noStrike" cap="none" dirty="0">
                          <a:solidFill>
                            <a:schemeClr val="dk1"/>
                          </a:solidFill>
                        </a:rPr>
                        <a:t>Miễn 100% khoản khấu trừ </a:t>
                      </a:r>
                    </a:p>
                  </a:txBody>
                  <a:tcPr marL="91425" marR="91425" marT="91425" marB="91425">
                    <a:lnL w="9525" cap="flat" cmpd="sng">
                      <a:solidFill>
                        <a:schemeClr val="lt1"/>
                      </a:solidFill>
                      <a:prstDash val="solid"/>
                      <a:round/>
                      <a:headEnd type="none" w="sm" len="sm"/>
                      <a:tailEnd type="none" w="sm" len="sm"/>
                    </a:lnL>
                    <a:lnT w="9525" cap="flat" cmpd="sng">
                      <a:solidFill>
                        <a:srgbClr val="888888"/>
                      </a:solidFill>
                      <a:prstDash val="solid"/>
                      <a:round/>
                      <a:headEnd type="none" w="sm" len="sm"/>
                      <a:tailEnd type="none" w="sm" len="sm"/>
                    </a:lnT>
                    <a:solidFill>
                      <a:srgbClr val="EFEFEF"/>
                    </a:solidFill>
                  </a:tcPr>
                </a:tc>
                <a:tc>
                  <a:txBody>
                    <a:bodyPr/>
                    <a:lstStyle/>
                    <a:p>
                      <a:pPr marL="0" marR="0" lvl="0" indent="0" algn="ctr" rtl="0">
                        <a:lnSpc>
                          <a:spcPct val="90000"/>
                        </a:lnSpc>
                        <a:spcBef>
                          <a:spcPts val="0"/>
                        </a:spcBef>
                        <a:spcAft>
                          <a:spcPts val="0"/>
                        </a:spcAft>
                        <a:buClr>
                          <a:srgbClr val="000000"/>
                        </a:buClr>
                        <a:buSzPts val="1100"/>
                        <a:buFont typeface="Arial"/>
                        <a:buNone/>
                      </a:pPr>
                      <a:r>
                        <a:rPr lang="zh-CN" sz="1000" u="none" strike="noStrike" cap="none">
                          <a:solidFill>
                            <a:schemeClr val="dk1"/>
                          </a:solidFill>
                        </a:rPr>
                        <a:t>40% sau khoản khấu trừ</a:t>
                      </a:r>
                    </a:p>
                  </a:txBody>
                  <a:tcPr marL="91425" marR="91425" marT="91425" marB="91425">
                    <a:lnT w="9525" cap="flat" cmpd="sng">
                      <a:solidFill>
                        <a:srgbClr val="888888"/>
                      </a:solidFill>
                      <a:prstDash val="solid"/>
                      <a:round/>
                      <a:headEnd type="none" w="sm" len="sm"/>
                      <a:tailEnd type="none" w="sm" len="sm"/>
                    </a:lnT>
                  </a:tcPr>
                </a:tc>
                <a:extLst>
                  <a:ext uri="{0D108BD9-81ED-4DB2-BD59-A6C34878D82A}">
                    <a16:rowId xmlns:a16="http://schemas.microsoft.com/office/drawing/2014/main" val="10001"/>
                  </a:ext>
                </a:extLst>
              </a:tr>
              <a:tr h="300680">
                <a:tc>
                  <a:txBody>
                    <a:bodyPr/>
                    <a:lstStyle/>
                    <a:p>
                      <a:pPr marL="0" marR="0" lvl="0" indent="0" algn="l" rtl="0">
                        <a:lnSpc>
                          <a:spcPct val="90000"/>
                        </a:lnSpc>
                        <a:spcBef>
                          <a:spcPts val="0"/>
                        </a:spcBef>
                        <a:spcAft>
                          <a:spcPts val="0"/>
                        </a:spcAft>
                        <a:buClr>
                          <a:srgbClr val="000000"/>
                        </a:buClr>
                        <a:buSzPts val="1100"/>
                        <a:buFont typeface="Arial"/>
                        <a:buNone/>
                      </a:pPr>
                      <a:r>
                        <a:rPr lang="zh-CN" sz="1000" b="1" u="none" strike="noStrike" cap="none" dirty="0">
                          <a:solidFill>
                            <a:schemeClr val="lt1"/>
                          </a:solidFill>
                        </a:rPr>
                        <a:t>Khoản khấu trừ</a:t>
                      </a:r>
                    </a:p>
                  </a:txBody>
                  <a:tcPr marL="91425" marR="91425" marT="91425" marB="91425">
                    <a:lnL w="9525" cap="flat" cmpd="sng">
                      <a:solidFill>
                        <a:schemeClr val="lt1">
                          <a:alpha val="0"/>
                        </a:scheme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rgbClr val="000000"/>
                        </a:buClr>
                        <a:buSzPts val="1100"/>
                        <a:buFont typeface="Arial"/>
                        <a:buNone/>
                      </a:pPr>
                      <a:r>
                        <a:rPr lang="zh-CN" sz="1000" u="none" strike="noStrike" cap="none" dirty="0">
                          <a:solidFill>
                            <a:schemeClr val="dk1"/>
                          </a:solidFill>
                        </a:rPr>
                        <a:t>$750 – Cá Nhân </a:t>
                      </a:r>
                    </a:p>
                    <a:p>
                      <a:pPr marL="0" marR="0" lvl="0" indent="0" algn="ctr" rtl="0">
                        <a:lnSpc>
                          <a:spcPct val="90000"/>
                        </a:lnSpc>
                        <a:spcBef>
                          <a:spcPts val="0"/>
                        </a:spcBef>
                        <a:spcAft>
                          <a:spcPts val="0"/>
                        </a:spcAft>
                        <a:buClr>
                          <a:srgbClr val="000000"/>
                        </a:buClr>
                        <a:buSzPts val="1100"/>
                        <a:buFont typeface="Arial"/>
                        <a:buNone/>
                      </a:pPr>
                      <a:r>
                        <a:rPr lang="zh-CN" sz="1000" u="none" strike="noStrike" cap="none" dirty="0">
                          <a:solidFill>
                            <a:schemeClr val="dk1"/>
                          </a:solidFill>
                        </a:rPr>
                        <a:t>$1.500 – Gia Đình</a:t>
                      </a:r>
                    </a:p>
                  </a:txBody>
                  <a:tcPr marL="91425" marR="91425" marT="91425" marB="91425">
                    <a:lnL w="9525" cap="flat" cmpd="sng">
                      <a:solidFill>
                        <a:schemeClr val="lt1"/>
                      </a:solidFill>
                      <a:prstDash val="solid"/>
                      <a:round/>
                      <a:headEnd type="none" w="sm" len="sm"/>
                      <a:tailEnd type="none" w="sm" len="sm"/>
                    </a:lnL>
                    <a:solidFill>
                      <a:srgbClr val="EFEFEF"/>
                    </a:solidFill>
                  </a:tcPr>
                </a:tc>
                <a:tc>
                  <a:txBody>
                    <a:bodyPr/>
                    <a:lstStyle/>
                    <a:p>
                      <a:pPr marL="0" marR="0" lvl="0" indent="0" algn="ctr" rtl="0">
                        <a:lnSpc>
                          <a:spcPct val="90000"/>
                        </a:lnSpc>
                        <a:spcBef>
                          <a:spcPts val="0"/>
                        </a:spcBef>
                        <a:spcAft>
                          <a:spcPts val="0"/>
                        </a:spcAft>
                        <a:buClr>
                          <a:srgbClr val="000000"/>
                        </a:buClr>
                        <a:buSzPts val="1100"/>
                        <a:buFont typeface="Arial"/>
                        <a:buNone/>
                      </a:pPr>
                      <a:r>
                        <a:rPr lang="zh-CN" sz="1000" u="none" strike="noStrike" cap="none">
                          <a:solidFill>
                            <a:schemeClr val="dk1"/>
                          </a:solidFill>
                        </a:rPr>
                        <a:t>$2.000 – Cá Nhân</a:t>
                      </a:r>
                    </a:p>
                    <a:p>
                      <a:pPr marL="0" marR="0" lvl="0" indent="0" algn="ctr" rtl="0">
                        <a:lnSpc>
                          <a:spcPct val="90000"/>
                        </a:lnSpc>
                        <a:spcBef>
                          <a:spcPts val="0"/>
                        </a:spcBef>
                        <a:spcAft>
                          <a:spcPts val="0"/>
                        </a:spcAft>
                        <a:buClr>
                          <a:srgbClr val="000000"/>
                        </a:buClr>
                        <a:buSzPts val="1100"/>
                        <a:buFont typeface="Arial"/>
                        <a:buNone/>
                      </a:pPr>
                      <a:r>
                        <a:rPr lang="zh-CN" sz="1000" u="none" strike="noStrike" cap="none">
                          <a:solidFill>
                            <a:schemeClr val="dk1"/>
                          </a:solidFill>
                        </a:rPr>
                        <a:t>$4.000 – Gia Đình</a:t>
                      </a:r>
                    </a:p>
                  </a:txBody>
                  <a:tcPr marL="91425" marR="91425" marT="91425" marB="91425"/>
                </a:tc>
                <a:extLst>
                  <a:ext uri="{0D108BD9-81ED-4DB2-BD59-A6C34878D82A}">
                    <a16:rowId xmlns:a16="http://schemas.microsoft.com/office/drawing/2014/main" val="10002"/>
                  </a:ext>
                </a:extLst>
              </a:tr>
              <a:tr h="346430">
                <a:tc>
                  <a:txBody>
                    <a:bodyPr/>
                    <a:lstStyle/>
                    <a:p>
                      <a:pPr marL="0" marR="0" lvl="0" indent="0" algn="l" rtl="0">
                        <a:lnSpc>
                          <a:spcPct val="90000"/>
                        </a:lnSpc>
                        <a:spcBef>
                          <a:spcPts val="0"/>
                        </a:spcBef>
                        <a:spcAft>
                          <a:spcPts val="0"/>
                        </a:spcAft>
                        <a:buClr>
                          <a:srgbClr val="000000"/>
                        </a:buClr>
                        <a:buSzPts val="1100"/>
                        <a:buFont typeface="Arial"/>
                        <a:buNone/>
                      </a:pPr>
                      <a:r>
                        <a:rPr lang="zh-CN" sz="1000" b="1" u="none" strike="noStrike" cap="none">
                          <a:solidFill>
                            <a:schemeClr val="lt1"/>
                          </a:solidFill>
                        </a:rPr>
                        <a:t>Tiền đồng bảo hiểm</a:t>
                      </a:r>
                    </a:p>
                  </a:txBody>
                  <a:tcPr marL="91425" marR="91425" marT="91425" marB="91425">
                    <a:lnL w="9525" cap="flat" cmpd="sng">
                      <a:solidFill>
                        <a:schemeClr val="lt1">
                          <a:alpha val="0"/>
                        </a:scheme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rgbClr val="000000"/>
                        </a:buClr>
                        <a:buSzPts val="1100"/>
                        <a:buFont typeface="Arial"/>
                        <a:buNone/>
                      </a:pPr>
                      <a:r>
                        <a:rPr lang="zh-CN" sz="1000" u="none" strike="noStrike" cap="none" dirty="0">
                          <a:solidFill>
                            <a:schemeClr val="dk1"/>
                          </a:solidFill>
                        </a:rPr>
                        <a:t>20% sau khoản khấu trừ</a:t>
                      </a:r>
                    </a:p>
                  </a:txBody>
                  <a:tcPr marL="91425" marR="91425" marT="91425" marB="91425">
                    <a:lnL w="9525" cap="flat" cmpd="sng">
                      <a:solidFill>
                        <a:schemeClr val="lt1"/>
                      </a:solidFill>
                      <a:prstDash val="solid"/>
                      <a:round/>
                      <a:headEnd type="none" w="sm" len="sm"/>
                      <a:tailEnd type="none" w="sm" len="sm"/>
                    </a:lnL>
                    <a:solidFill>
                      <a:srgbClr val="EFEFEF"/>
                    </a:solidFill>
                  </a:tcPr>
                </a:tc>
                <a:tc>
                  <a:txBody>
                    <a:bodyPr/>
                    <a:lstStyle/>
                    <a:p>
                      <a:pPr marL="0" marR="0" lvl="0" indent="0" algn="ctr" rtl="0">
                        <a:lnSpc>
                          <a:spcPct val="90000"/>
                        </a:lnSpc>
                        <a:spcBef>
                          <a:spcPts val="0"/>
                        </a:spcBef>
                        <a:spcAft>
                          <a:spcPts val="0"/>
                        </a:spcAft>
                        <a:buClr>
                          <a:srgbClr val="000000"/>
                        </a:buClr>
                        <a:buSzPts val="1100"/>
                        <a:buFont typeface="Arial"/>
                        <a:buNone/>
                      </a:pPr>
                      <a:r>
                        <a:rPr lang="zh-CN" sz="1000" u="none" strike="noStrike" cap="none">
                          <a:solidFill>
                            <a:schemeClr val="dk1"/>
                          </a:solidFill>
                        </a:rPr>
                        <a:t>40% sau khoản khấu trừ</a:t>
                      </a:r>
                    </a:p>
                  </a:txBody>
                  <a:tcPr marL="91425" marR="91425" marT="91425" marB="91425"/>
                </a:tc>
                <a:extLst>
                  <a:ext uri="{0D108BD9-81ED-4DB2-BD59-A6C34878D82A}">
                    <a16:rowId xmlns:a16="http://schemas.microsoft.com/office/drawing/2014/main" val="10003"/>
                  </a:ext>
                </a:extLst>
              </a:tr>
              <a:tr h="406400">
                <a:tc>
                  <a:txBody>
                    <a:bodyPr/>
                    <a:lstStyle/>
                    <a:p>
                      <a:pPr marL="0" marR="0" lvl="0" indent="0" algn="l" rtl="0">
                        <a:lnSpc>
                          <a:spcPct val="90000"/>
                        </a:lnSpc>
                        <a:spcBef>
                          <a:spcPts val="0"/>
                        </a:spcBef>
                        <a:spcAft>
                          <a:spcPts val="0"/>
                        </a:spcAft>
                        <a:buClr>
                          <a:srgbClr val="000000"/>
                        </a:buClr>
                        <a:buSzPts val="1100"/>
                        <a:buFont typeface="Arial"/>
                        <a:buNone/>
                      </a:pPr>
                      <a:r>
                        <a:rPr lang="zh-CN" sz="1000" b="1" u="none" strike="noStrike" cap="none" dirty="0">
                          <a:solidFill>
                            <a:schemeClr val="lt1"/>
                          </a:solidFill>
                        </a:rPr>
                        <a:t>Khoản tự trả tối đa hàng năm</a:t>
                      </a:r>
                    </a:p>
                  </a:txBody>
                  <a:tcPr marL="91425" marR="91425" marT="91425" marB="91425">
                    <a:lnL w="9525" cap="flat" cmpd="sng">
                      <a:solidFill>
                        <a:schemeClr val="lt1">
                          <a:alpha val="0"/>
                        </a:scheme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rgbClr val="000000"/>
                        </a:buClr>
                        <a:buSzPts val="1100"/>
                        <a:buFont typeface="Arial"/>
                        <a:buNone/>
                      </a:pPr>
                      <a:r>
                        <a:rPr lang="zh-CN" sz="1000" u="none" strike="noStrike" cap="none" dirty="0">
                          <a:solidFill>
                            <a:schemeClr val="dk1"/>
                          </a:solidFill>
                        </a:rPr>
                        <a:t>$4.000 – Cá Nhân</a:t>
                      </a:r>
                    </a:p>
                    <a:p>
                      <a:pPr marL="0" marR="0" lvl="0" indent="0" algn="ctr" rtl="0">
                        <a:lnSpc>
                          <a:spcPct val="90000"/>
                        </a:lnSpc>
                        <a:spcBef>
                          <a:spcPts val="0"/>
                        </a:spcBef>
                        <a:spcAft>
                          <a:spcPts val="0"/>
                        </a:spcAft>
                        <a:buClr>
                          <a:srgbClr val="000000"/>
                        </a:buClr>
                        <a:buSzPts val="1100"/>
                        <a:buFont typeface="Arial"/>
                        <a:buNone/>
                      </a:pPr>
                      <a:r>
                        <a:rPr lang="zh-CN" sz="1000" u="none" strike="noStrike" cap="none" dirty="0">
                          <a:solidFill>
                            <a:schemeClr val="dk1"/>
                          </a:solidFill>
                        </a:rPr>
                        <a:t>$8.000 – Gia Đình</a:t>
                      </a:r>
                    </a:p>
                  </a:txBody>
                  <a:tcPr marL="91425" marR="91425" marT="91425" marB="91425">
                    <a:lnL w="9525" cap="flat" cmpd="sng">
                      <a:solidFill>
                        <a:schemeClr val="lt1"/>
                      </a:solidFill>
                      <a:prstDash val="solid"/>
                      <a:round/>
                      <a:headEnd type="none" w="sm" len="sm"/>
                      <a:tailEnd type="none" w="sm" len="sm"/>
                    </a:lnL>
                    <a:solidFill>
                      <a:srgbClr val="EFEFEF"/>
                    </a:solidFill>
                  </a:tcPr>
                </a:tc>
                <a:tc>
                  <a:txBody>
                    <a:bodyPr/>
                    <a:lstStyle/>
                    <a:p>
                      <a:pPr marL="0" marR="0" lvl="0" indent="0" algn="ctr" rtl="0">
                        <a:lnSpc>
                          <a:spcPct val="90000"/>
                        </a:lnSpc>
                        <a:spcBef>
                          <a:spcPts val="0"/>
                        </a:spcBef>
                        <a:spcAft>
                          <a:spcPts val="0"/>
                        </a:spcAft>
                        <a:buClr>
                          <a:srgbClr val="000000"/>
                        </a:buClr>
                        <a:buSzPts val="1100"/>
                        <a:buFont typeface="Arial"/>
                        <a:buNone/>
                      </a:pPr>
                      <a:r>
                        <a:rPr lang="zh-CN" sz="1000" u="none" strike="noStrike" cap="none" dirty="0">
                          <a:solidFill>
                            <a:schemeClr val="dk1"/>
                          </a:solidFill>
                        </a:rPr>
                        <a:t>$8.000 – Cá Nhân                 </a:t>
                      </a:r>
                      <a:br>
                        <a:rPr lang="en-US" altLang="zh-CN" sz="1000" u="none" strike="noStrike" cap="none" dirty="0">
                          <a:solidFill>
                            <a:schemeClr val="dk1"/>
                          </a:solidFill>
                        </a:rPr>
                      </a:br>
                      <a:r>
                        <a:rPr lang="zh-CN" sz="1000" u="none" strike="noStrike" cap="none" dirty="0">
                          <a:solidFill>
                            <a:schemeClr val="dk1"/>
                          </a:solidFill>
                        </a:rPr>
                        <a:t>$16.000 – Gia Đình</a:t>
                      </a:r>
                    </a:p>
                  </a:txBody>
                  <a:tcPr marL="91425" marR="91425" marT="91425" marB="91425"/>
                </a:tc>
                <a:extLst>
                  <a:ext uri="{0D108BD9-81ED-4DB2-BD59-A6C34878D82A}">
                    <a16:rowId xmlns:a16="http://schemas.microsoft.com/office/drawing/2014/main" val="10004"/>
                  </a:ext>
                </a:extLst>
              </a:tr>
              <a:tr h="287050">
                <a:tc>
                  <a:txBody>
                    <a:bodyPr/>
                    <a:lstStyle/>
                    <a:p>
                      <a:pPr marL="0" marR="0" lvl="0" indent="0" algn="l" rtl="0">
                        <a:lnSpc>
                          <a:spcPct val="90000"/>
                        </a:lnSpc>
                        <a:spcBef>
                          <a:spcPts val="0"/>
                        </a:spcBef>
                        <a:spcAft>
                          <a:spcPts val="0"/>
                        </a:spcAft>
                        <a:buClr>
                          <a:srgbClr val="000000"/>
                        </a:buClr>
                        <a:buSzPts val="1100"/>
                        <a:buFont typeface="Arial"/>
                        <a:buNone/>
                      </a:pPr>
                      <a:r>
                        <a:rPr lang="zh-CN" sz="1000" b="1" u="none" strike="noStrike" cap="none">
                          <a:solidFill>
                            <a:schemeClr val="lt1"/>
                          </a:solidFill>
                        </a:rPr>
                        <a:t>Thăm khám tại văn phòng</a:t>
                      </a:r>
                    </a:p>
                  </a:txBody>
                  <a:tcPr marL="91425" marR="91425" marT="91425" marB="91425">
                    <a:lnL w="9525" cap="flat" cmpd="sng">
                      <a:solidFill>
                        <a:schemeClr val="lt1">
                          <a:alpha val="0"/>
                        </a:scheme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rgbClr val="000000"/>
                        </a:buClr>
                        <a:buSzPts val="1100"/>
                        <a:buFont typeface="Arial"/>
                        <a:buNone/>
                      </a:pPr>
                      <a:r>
                        <a:rPr lang="zh-CN" sz="1000" u="none" strike="noStrike" cap="none" dirty="0">
                          <a:solidFill>
                            <a:schemeClr val="dk1"/>
                          </a:solidFill>
                        </a:rPr>
                        <a:t>$25 Tiền Đồng Trả; miễn khoản khấu trừ</a:t>
                      </a:r>
                    </a:p>
                  </a:txBody>
                  <a:tcPr marL="91425" marR="91425" marT="91425" marB="91425">
                    <a:lnL w="9525" cap="flat" cmpd="sng">
                      <a:solidFill>
                        <a:schemeClr val="lt1"/>
                      </a:solidFill>
                      <a:prstDash val="solid"/>
                      <a:round/>
                      <a:headEnd type="none" w="sm" len="sm"/>
                      <a:tailEnd type="none" w="sm" len="sm"/>
                    </a:lnL>
                    <a:solidFill>
                      <a:srgbClr val="EFEFEF"/>
                    </a:solidFill>
                  </a:tcPr>
                </a:tc>
                <a:tc>
                  <a:txBody>
                    <a:bodyPr/>
                    <a:lstStyle/>
                    <a:p>
                      <a:pPr marL="0" marR="0" lvl="0" indent="0" algn="ctr" rtl="0">
                        <a:lnSpc>
                          <a:spcPct val="90000"/>
                        </a:lnSpc>
                        <a:spcBef>
                          <a:spcPts val="0"/>
                        </a:spcBef>
                        <a:spcAft>
                          <a:spcPts val="0"/>
                        </a:spcAft>
                        <a:buClr>
                          <a:srgbClr val="000000"/>
                        </a:buClr>
                        <a:buSzPts val="1100"/>
                        <a:buFont typeface="Arial"/>
                        <a:buNone/>
                      </a:pPr>
                      <a:r>
                        <a:rPr lang="zh-CN" sz="1000" u="none" strike="noStrike" cap="none">
                          <a:solidFill>
                            <a:schemeClr val="dk1"/>
                          </a:solidFill>
                        </a:rPr>
                        <a:t>40% sau khoản khấu trừ</a:t>
                      </a:r>
                    </a:p>
                  </a:txBody>
                  <a:tcPr marL="91425" marR="91425" marT="91425" marB="91425"/>
                </a:tc>
                <a:extLst>
                  <a:ext uri="{0D108BD9-81ED-4DB2-BD59-A6C34878D82A}">
                    <a16:rowId xmlns:a16="http://schemas.microsoft.com/office/drawing/2014/main" val="10005"/>
                  </a:ext>
                </a:extLst>
              </a:tr>
              <a:tr h="0">
                <a:tc>
                  <a:txBody>
                    <a:bodyPr/>
                    <a:lstStyle/>
                    <a:p>
                      <a:pPr marL="0" marR="0" lvl="0" indent="0" algn="l" rtl="0">
                        <a:lnSpc>
                          <a:spcPct val="90000"/>
                        </a:lnSpc>
                        <a:spcBef>
                          <a:spcPts val="0"/>
                        </a:spcBef>
                        <a:spcAft>
                          <a:spcPts val="0"/>
                        </a:spcAft>
                        <a:buClr>
                          <a:srgbClr val="000000"/>
                        </a:buClr>
                        <a:buSzPts val="1100"/>
                        <a:buFont typeface="Arial"/>
                        <a:buNone/>
                      </a:pPr>
                      <a:r>
                        <a:rPr lang="zh-CN" sz="1000" b="1" u="none" strike="noStrike" cap="none" dirty="0">
                          <a:solidFill>
                            <a:schemeClr val="lt1"/>
                          </a:solidFill>
                        </a:rPr>
                        <a:t>Thăm khám tại văn phòng bác sĩ chuyên khoa</a:t>
                      </a:r>
                    </a:p>
                  </a:txBody>
                  <a:tcPr marL="91425" marR="91425" marT="91425" marB="91425">
                    <a:lnL w="9525" cap="flat" cmpd="sng">
                      <a:solidFill>
                        <a:schemeClr val="lt1">
                          <a:alpha val="0"/>
                        </a:scheme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rgbClr val="000000"/>
                        </a:buClr>
                        <a:buSzPts val="1100"/>
                        <a:buFont typeface="Arial"/>
                        <a:buNone/>
                      </a:pPr>
                      <a:r>
                        <a:rPr lang="zh-CN" sz="1000" u="none" strike="noStrike" cap="none" dirty="0">
                          <a:solidFill>
                            <a:schemeClr val="dk1"/>
                          </a:solidFill>
                        </a:rPr>
                        <a:t>          $50 Tiền Đồng Trả; miễn khoản khấu trừ</a:t>
                      </a:r>
                    </a:p>
                  </a:txBody>
                  <a:tcPr marL="91425" marR="91425" marT="91425" marB="91425">
                    <a:lnL w="9525" cap="flat" cmpd="sng">
                      <a:solidFill>
                        <a:schemeClr val="lt1"/>
                      </a:solidFill>
                      <a:prstDash val="solid"/>
                      <a:round/>
                      <a:headEnd type="none" w="sm" len="sm"/>
                      <a:tailEnd type="none" w="sm" len="sm"/>
                    </a:lnL>
                    <a:solidFill>
                      <a:srgbClr val="EFEFEF"/>
                    </a:solidFill>
                  </a:tcPr>
                </a:tc>
                <a:tc>
                  <a:txBody>
                    <a:bodyPr/>
                    <a:lstStyle/>
                    <a:p>
                      <a:pPr marL="0" marR="0" lvl="0" indent="0" algn="ctr" rtl="0">
                        <a:lnSpc>
                          <a:spcPct val="90000"/>
                        </a:lnSpc>
                        <a:spcBef>
                          <a:spcPts val="0"/>
                        </a:spcBef>
                        <a:spcAft>
                          <a:spcPts val="0"/>
                        </a:spcAft>
                        <a:buClr>
                          <a:srgbClr val="000000"/>
                        </a:buClr>
                        <a:buSzPts val="1100"/>
                        <a:buFont typeface="Arial"/>
                        <a:buNone/>
                      </a:pPr>
                      <a:r>
                        <a:rPr lang="zh-CN" sz="1000" u="none" strike="noStrike" cap="none" dirty="0">
                          <a:solidFill>
                            <a:schemeClr val="dk1"/>
                          </a:solidFill>
                        </a:rPr>
                        <a:t>40% sau khoản khấu trừ</a:t>
                      </a:r>
                    </a:p>
                  </a:txBody>
                  <a:tcPr marL="91425" marR="91425" marT="91425" marB="91425"/>
                </a:tc>
                <a:extLst>
                  <a:ext uri="{0D108BD9-81ED-4DB2-BD59-A6C34878D82A}">
                    <a16:rowId xmlns:a16="http://schemas.microsoft.com/office/drawing/2014/main" val="10006"/>
                  </a:ext>
                </a:extLst>
              </a:tr>
              <a:tr h="508525">
                <a:tc>
                  <a:txBody>
                    <a:bodyPr/>
                    <a:lstStyle/>
                    <a:p>
                      <a:pPr marL="0" marR="0" lvl="0" indent="0" algn="l" rtl="0">
                        <a:lnSpc>
                          <a:spcPct val="90000"/>
                        </a:lnSpc>
                        <a:spcBef>
                          <a:spcPts val="0"/>
                        </a:spcBef>
                        <a:spcAft>
                          <a:spcPts val="0"/>
                        </a:spcAft>
                        <a:buClr>
                          <a:srgbClr val="000000"/>
                        </a:buClr>
                        <a:buSzPts val="1100"/>
                        <a:buFont typeface="Arial"/>
                        <a:buNone/>
                      </a:pPr>
                      <a:r>
                        <a:rPr lang="zh-CN" sz="1000" b="1" u="none" strike="noStrike" cap="none">
                          <a:solidFill>
                            <a:schemeClr val="lt1"/>
                          </a:solidFill>
                        </a:rPr>
                        <a:t>Thuốc kê toa </a:t>
                      </a:r>
                    </a:p>
                  </a:txBody>
                  <a:tcPr marL="91425" marR="91425" marT="91425" marB="91425">
                    <a:lnL w="9525" cap="flat" cmpd="sng">
                      <a:solidFill>
                        <a:schemeClr val="lt1">
                          <a:alpha val="0"/>
                        </a:scheme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lnSpc>
                          <a:spcPct val="90000"/>
                        </a:lnSpc>
                        <a:spcBef>
                          <a:spcPts val="0"/>
                        </a:spcBef>
                        <a:spcAft>
                          <a:spcPts val="0"/>
                        </a:spcAft>
                        <a:buClr>
                          <a:schemeClr val="dk1"/>
                        </a:buClr>
                        <a:buSzPts val="1050"/>
                        <a:buFont typeface="Arial"/>
                        <a:buNone/>
                      </a:pPr>
                      <a:r>
                        <a:rPr lang="zh-CN" sz="1000" u="sng"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Trước khoản khấu trừ</a:t>
                      </a:r>
                    </a:p>
                    <a:p>
                      <a:pPr marL="0" marR="0" lvl="0" indent="0" algn="ctr" rtl="0">
                        <a:lnSpc>
                          <a:spcPct val="90000"/>
                        </a:lnSpc>
                        <a:spcBef>
                          <a:spcPts val="0"/>
                        </a:spcBef>
                        <a:spcAft>
                          <a:spcPts val="0"/>
                        </a:spcAft>
                        <a:buClr>
                          <a:srgbClr val="000000"/>
                        </a:buClr>
                        <a:buSzPts val="1100"/>
                        <a:buFont typeface="Arial"/>
                        <a:buNone/>
                      </a:pPr>
                      <a:r>
                        <a:rPr lang="zh-CN" sz="1000" u="none" strike="noStrike" cap="none" dirty="0">
                          <a:solidFill>
                            <a:schemeClr val="dk1"/>
                          </a:solidFill>
                        </a:rPr>
                        <a:t>Bán lẻ: $15/$50/$90 </a:t>
                      </a:r>
                    </a:p>
                    <a:p>
                      <a:pPr marL="0" marR="0" lvl="0" indent="0" algn="ctr" rtl="0">
                        <a:lnSpc>
                          <a:spcPct val="90000"/>
                        </a:lnSpc>
                        <a:spcBef>
                          <a:spcPts val="0"/>
                        </a:spcBef>
                        <a:spcAft>
                          <a:spcPts val="0"/>
                        </a:spcAft>
                        <a:buClr>
                          <a:srgbClr val="000000"/>
                        </a:buClr>
                        <a:buSzPts val="1100"/>
                        <a:buFont typeface="Arial"/>
                        <a:buNone/>
                      </a:pPr>
                      <a:r>
                        <a:rPr lang="zh-CN" sz="1000" u="none" strike="noStrike" cap="none" dirty="0">
                          <a:solidFill>
                            <a:schemeClr val="dk1"/>
                          </a:solidFill>
                        </a:rPr>
                        <a:t>Đặt Hàng Qua Đường Bưu Điện: $37,50/$125/$225</a:t>
                      </a:r>
                    </a:p>
                  </a:txBody>
                  <a:tcPr marL="91425" marR="91425" marT="91425" marB="91425">
                    <a:lnL w="9525" cap="flat" cmpd="sng">
                      <a:solidFill>
                        <a:schemeClr val="lt1"/>
                      </a:solidFill>
                      <a:prstDash val="solid"/>
                      <a:round/>
                      <a:headEnd type="none" w="sm" len="sm"/>
                      <a:tailEnd type="none" w="sm" len="sm"/>
                    </a:lnL>
                    <a:solidFill>
                      <a:srgbClr val="EFEFEF"/>
                    </a:solidFill>
                  </a:tcPr>
                </a:tc>
                <a:tc>
                  <a:txBody>
                    <a:bodyPr/>
                    <a:lstStyle/>
                    <a:p>
                      <a:pPr marL="0" lvl="0" indent="0" algn="ctr" rtl="0">
                        <a:lnSpc>
                          <a:spcPct val="90000"/>
                        </a:lnSpc>
                        <a:spcBef>
                          <a:spcPts val="0"/>
                        </a:spcBef>
                        <a:spcAft>
                          <a:spcPts val="0"/>
                        </a:spcAft>
                        <a:buClr>
                          <a:schemeClr val="dk1"/>
                        </a:buClr>
                        <a:buSzPts val="1050"/>
                        <a:buFont typeface="Arial"/>
                        <a:buNone/>
                      </a:pPr>
                      <a:r>
                        <a:rPr lang="zh-CN" sz="1000" u="sng" dirty="0">
                          <a:solidFill>
                            <a:schemeClr val="dk1"/>
                          </a:solidFill>
                        </a:rPr>
                        <a:t>Trước khoản khấu trừ</a:t>
                      </a:r>
                    </a:p>
                    <a:p>
                      <a:pPr marL="0" marR="0" lvl="0" indent="0" algn="ctr" rtl="0">
                        <a:lnSpc>
                          <a:spcPct val="90000"/>
                        </a:lnSpc>
                        <a:spcBef>
                          <a:spcPts val="0"/>
                        </a:spcBef>
                        <a:spcAft>
                          <a:spcPts val="0"/>
                        </a:spcAft>
                        <a:buClr>
                          <a:srgbClr val="000000"/>
                        </a:buClr>
                        <a:buSzPts val="1100"/>
                        <a:buFont typeface="Arial"/>
                        <a:buNone/>
                      </a:pPr>
                      <a:r>
                        <a:rPr lang="zh-CN" sz="1000" dirty="0">
                          <a:solidFill>
                            <a:schemeClr val="dk1"/>
                          </a:solidFill>
                        </a:rPr>
                        <a:t>Bán lẻ: Được chi trả ở mức 40% </a:t>
                      </a:r>
                    </a:p>
                    <a:p>
                      <a:pPr marL="0" marR="0" lvl="0" indent="0" algn="ctr" rtl="0">
                        <a:lnSpc>
                          <a:spcPct val="90000"/>
                        </a:lnSpc>
                        <a:spcBef>
                          <a:spcPts val="0"/>
                        </a:spcBef>
                        <a:spcAft>
                          <a:spcPts val="0"/>
                        </a:spcAft>
                        <a:buClr>
                          <a:srgbClr val="000000"/>
                        </a:buClr>
                        <a:buSzPts val="1100"/>
                        <a:buFont typeface="Arial"/>
                        <a:buNone/>
                      </a:pPr>
                      <a:r>
                        <a:rPr lang="zh-CN" sz="1000" dirty="0">
                          <a:solidFill>
                            <a:schemeClr val="dk1"/>
                          </a:solidFill>
                        </a:rPr>
                        <a:t>Đặt Hàng Qua Đường Bưu Điện: </a:t>
                      </a:r>
                      <a:r>
                        <a:rPr lang="zh-CN" sz="1000" u="none" strike="noStrike" cap="none"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Không được chi trả</a:t>
                      </a:r>
                      <a:r>
                        <a:rPr lang="zh-CN" sz="1000" u="none" strike="noStrike" cap="none"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 </a:t>
                      </a:r>
                    </a:p>
                  </a:txBody>
                  <a:tcPr marL="91425" marR="91425" marT="91425" marB="91425"/>
                </a:tc>
                <a:extLst>
                  <a:ext uri="{0D108BD9-81ED-4DB2-BD59-A6C34878D82A}">
                    <a16:rowId xmlns:a16="http://schemas.microsoft.com/office/drawing/2014/main" val="10007"/>
                  </a:ext>
                </a:extLst>
              </a:tr>
              <a:tr h="380850">
                <a:tc>
                  <a:txBody>
                    <a:bodyPr/>
                    <a:lstStyle/>
                    <a:p>
                      <a:pPr marL="0" marR="0" lvl="0" indent="0" algn="l" rtl="0">
                        <a:lnSpc>
                          <a:spcPct val="90000"/>
                        </a:lnSpc>
                        <a:spcBef>
                          <a:spcPts val="0"/>
                        </a:spcBef>
                        <a:spcAft>
                          <a:spcPts val="0"/>
                        </a:spcAft>
                        <a:buClr>
                          <a:srgbClr val="000000"/>
                        </a:buClr>
                        <a:buSzPts val="1100"/>
                        <a:buFont typeface="Arial"/>
                        <a:buNone/>
                      </a:pPr>
                      <a:r>
                        <a:rPr lang="zh-CN" sz="1000" b="1" u="none" strike="noStrike" cap="none">
                          <a:solidFill>
                            <a:schemeClr val="lt1"/>
                          </a:solidFill>
                        </a:rPr>
                        <a:t>Dịch vụ chăm sóc khẩn cấp</a:t>
                      </a:r>
                    </a:p>
                  </a:txBody>
                  <a:tcPr marL="91425" marR="91425" marT="91425" marB="91425">
                    <a:lnL w="9525" cap="flat" cmpd="sng">
                      <a:solidFill>
                        <a:schemeClr val="lt1">
                          <a:alpha val="0"/>
                        </a:scheme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rgbClr val="000000"/>
                        </a:buClr>
                        <a:buSzPts val="1100"/>
                        <a:buFont typeface="Arial"/>
                        <a:buNone/>
                      </a:pPr>
                      <a:r>
                        <a:rPr lang="zh-CN" sz="1000" u="none" strike="noStrike" cap="none">
                          <a:solidFill>
                            <a:schemeClr val="dk1"/>
                          </a:solidFill>
                        </a:rPr>
                        <a:t>$75 Tiền Đồng Trả; miễn khoản khấu trừ</a:t>
                      </a:r>
                    </a:p>
                  </a:txBody>
                  <a:tcPr marL="91425" marR="91425" marT="91425" marB="91425">
                    <a:lnL w="9525" cap="flat" cmpd="sng">
                      <a:solidFill>
                        <a:schemeClr val="lt1"/>
                      </a:solidFill>
                      <a:prstDash val="solid"/>
                      <a:round/>
                      <a:headEnd type="none" w="sm" len="sm"/>
                      <a:tailEnd type="none" w="sm" len="sm"/>
                    </a:lnL>
                    <a:solidFill>
                      <a:srgbClr val="EFEFEF"/>
                    </a:solidFill>
                  </a:tcPr>
                </a:tc>
                <a:tc>
                  <a:txBody>
                    <a:bodyPr/>
                    <a:lstStyle/>
                    <a:p>
                      <a:pPr marL="0" marR="0" lvl="0" indent="0" algn="ctr" rtl="0">
                        <a:lnSpc>
                          <a:spcPct val="90000"/>
                        </a:lnSpc>
                        <a:spcBef>
                          <a:spcPts val="0"/>
                        </a:spcBef>
                        <a:spcAft>
                          <a:spcPts val="0"/>
                        </a:spcAft>
                        <a:buClr>
                          <a:srgbClr val="000000"/>
                        </a:buClr>
                        <a:buSzPts val="1100"/>
                        <a:buFont typeface="Arial"/>
                        <a:buNone/>
                      </a:pPr>
                      <a:r>
                        <a:rPr lang="zh-CN" sz="1000" u="none" strike="noStrike" cap="none" dirty="0">
                          <a:solidFill>
                            <a:schemeClr val="dk1"/>
                          </a:solidFill>
                        </a:rPr>
                        <a:t>40% sau khoản khấu trừ</a:t>
                      </a:r>
                    </a:p>
                  </a:txBody>
                  <a:tcPr marL="91425" marR="91425" marT="91425" marB="91425"/>
                </a:tc>
                <a:extLst>
                  <a:ext uri="{0D108BD9-81ED-4DB2-BD59-A6C34878D82A}">
                    <a16:rowId xmlns:a16="http://schemas.microsoft.com/office/drawing/2014/main" val="10008"/>
                  </a:ext>
                </a:extLst>
              </a:tr>
              <a:tr h="380850">
                <a:tc>
                  <a:txBody>
                    <a:bodyPr/>
                    <a:lstStyle/>
                    <a:p>
                      <a:pPr marL="0" marR="0" lvl="0" indent="0" algn="l" rtl="0">
                        <a:lnSpc>
                          <a:spcPct val="90000"/>
                        </a:lnSpc>
                        <a:spcBef>
                          <a:spcPts val="0"/>
                        </a:spcBef>
                        <a:spcAft>
                          <a:spcPts val="0"/>
                        </a:spcAft>
                        <a:buClr>
                          <a:srgbClr val="000000"/>
                        </a:buClr>
                        <a:buSzPts val="1100"/>
                        <a:buFont typeface="Arial"/>
                        <a:buNone/>
                      </a:pPr>
                      <a:r>
                        <a:rPr lang="zh-CN" sz="1000" b="1" u="none" strike="noStrike" cap="none" dirty="0">
                          <a:solidFill>
                            <a:schemeClr val="lt1"/>
                          </a:solidFill>
                        </a:rPr>
                        <a:t>Phòng khám không cần hẹn trước*</a:t>
                      </a:r>
                    </a:p>
                  </a:txBody>
                  <a:tcPr marL="91425" marR="91425" marT="91425" marB="91425">
                    <a:lnL w="9525" cap="flat" cmpd="sng">
                      <a:solidFill>
                        <a:schemeClr val="lt1">
                          <a:alpha val="0"/>
                        </a:scheme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rgbClr val="000000"/>
                        </a:buClr>
                        <a:buSzPts val="1100"/>
                        <a:buFont typeface="Arial"/>
                        <a:buNone/>
                      </a:pPr>
                      <a:r>
                        <a:rPr lang="zh-CN" sz="1000" u="none" strike="noStrike" cap="none">
                          <a:solidFill>
                            <a:schemeClr val="dk1"/>
                          </a:solidFill>
                        </a:rPr>
                        <a:t>Được chi trả 100%; miễn khoản khấu trừ</a:t>
                      </a:r>
                    </a:p>
                  </a:txBody>
                  <a:tcPr marL="91425" marR="91425" marT="91425" marB="91425">
                    <a:lnL w="9525" cap="flat" cmpd="sng">
                      <a:solidFill>
                        <a:schemeClr val="lt1"/>
                      </a:solidFill>
                      <a:prstDash val="solid"/>
                      <a:round/>
                      <a:headEnd type="none" w="sm" len="sm"/>
                      <a:tailEnd type="none" w="sm" len="sm"/>
                    </a:lnL>
                    <a:solidFill>
                      <a:srgbClr val="EFEFEF"/>
                    </a:solidFill>
                  </a:tcPr>
                </a:tc>
                <a:tc>
                  <a:txBody>
                    <a:bodyPr/>
                    <a:lstStyle/>
                    <a:p>
                      <a:pPr marL="0" marR="0" lvl="0" indent="0" algn="ctr" rtl="0">
                        <a:lnSpc>
                          <a:spcPct val="90000"/>
                        </a:lnSpc>
                        <a:spcBef>
                          <a:spcPts val="0"/>
                        </a:spcBef>
                        <a:spcAft>
                          <a:spcPts val="0"/>
                        </a:spcAft>
                        <a:buClr>
                          <a:srgbClr val="000000"/>
                        </a:buClr>
                        <a:buSzPts val="1100"/>
                        <a:buFont typeface="Arial"/>
                        <a:buNone/>
                      </a:pPr>
                      <a:r>
                        <a:rPr lang="zh-CN" sz="1000" u="none" strike="noStrike" cap="none" dirty="0">
                          <a:solidFill>
                            <a:schemeClr val="dk1"/>
                          </a:solidFill>
                        </a:rPr>
                        <a:t>40% sau khoản khấu trừ</a:t>
                      </a:r>
                    </a:p>
                  </a:txBody>
                  <a:tcPr marL="91425" marR="91425" marT="91425" marB="91425"/>
                </a:tc>
                <a:extLst>
                  <a:ext uri="{0D108BD9-81ED-4DB2-BD59-A6C34878D82A}">
                    <a16:rowId xmlns:a16="http://schemas.microsoft.com/office/drawing/2014/main" val="10009"/>
                  </a:ext>
                </a:extLst>
              </a:tr>
              <a:tr h="380850">
                <a:tc>
                  <a:txBody>
                    <a:bodyPr/>
                    <a:lstStyle/>
                    <a:p>
                      <a:pPr marL="0" marR="0" lvl="0" indent="0" algn="l" rtl="0">
                        <a:lnSpc>
                          <a:spcPct val="90000"/>
                        </a:lnSpc>
                        <a:spcBef>
                          <a:spcPts val="0"/>
                        </a:spcBef>
                        <a:spcAft>
                          <a:spcPts val="0"/>
                        </a:spcAft>
                        <a:buClr>
                          <a:srgbClr val="000000"/>
                        </a:buClr>
                        <a:buSzPts val="1100"/>
                        <a:buFont typeface="Arial"/>
                        <a:buNone/>
                      </a:pPr>
                      <a:r>
                        <a:rPr lang="zh-CN" sz="1000" b="1" u="none" strike="noStrike" cap="none">
                          <a:solidFill>
                            <a:schemeClr val="lt1"/>
                          </a:solidFill>
                        </a:rPr>
                        <a:t>Dịch vụ Teladoc</a:t>
                      </a:r>
                      <a:r>
                        <a:rPr lang="zh-CN" sz="1000" b="1" u="none" strike="noStrike" cap="none" baseline="30000">
                          <a:solidFill>
                            <a:schemeClr val="lt1"/>
                          </a:solidFill>
                        </a:rPr>
                        <a:t>®</a:t>
                      </a:r>
                      <a:r>
                        <a:rPr lang="zh-CN" sz="1000" b="1" u="none" strike="noStrike" cap="none">
                          <a:solidFill>
                            <a:schemeClr val="lt1"/>
                          </a:solidFill>
                        </a:rPr>
                        <a:t> (qua điện thoại/video)</a:t>
                      </a:r>
                    </a:p>
                  </a:txBody>
                  <a:tcPr marL="91425" marR="91425" marT="91425" marB="91425">
                    <a:lnL w="9525" cap="flat" cmpd="sng">
                      <a:solidFill>
                        <a:schemeClr val="lt1">
                          <a:alpha val="0"/>
                        </a:scheme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rgbClr val="000000"/>
                        </a:buClr>
                        <a:buSzPts val="1100"/>
                        <a:buFont typeface="Arial"/>
                        <a:buNone/>
                      </a:pPr>
                      <a:r>
                        <a:rPr lang="zh-CN" sz="1000" u="none" strike="noStrike" cap="none" dirty="0">
                          <a:solidFill>
                            <a:schemeClr val="dk1"/>
                          </a:solidFill>
                        </a:rPr>
                        <a:t>$25 (bác sĩ gia đình) / $50 (bác sĩ chuyên khoa) tiền đồng trả; miễn khoản khấu trừ</a:t>
                      </a:r>
                    </a:p>
                  </a:txBody>
                  <a:tcPr marL="91425" marR="91425" marT="91425" marB="91425">
                    <a:lnL w="9525" cap="flat" cmpd="sng">
                      <a:solidFill>
                        <a:schemeClr val="lt1"/>
                      </a:solidFill>
                      <a:prstDash val="solid"/>
                      <a:round/>
                      <a:headEnd type="none" w="sm" len="sm"/>
                      <a:tailEnd type="none" w="sm" len="sm"/>
                    </a:lnL>
                    <a:solidFill>
                      <a:srgbClr val="EFEFEF"/>
                    </a:solidFill>
                  </a:tcPr>
                </a:tc>
                <a:tc>
                  <a:txBody>
                    <a:bodyPr/>
                    <a:lstStyle/>
                    <a:p>
                      <a:pPr marL="0" marR="0" lvl="0" indent="0" algn="ctr" rtl="0">
                        <a:lnSpc>
                          <a:spcPct val="90000"/>
                        </a:lnSpc>
                        <a:spcBef>
                          <a:spcPts val="0"/>
                        </a:spcBef>
                        <a:spcAft>
                          <a:spcPts val="0"/>
                        </a:spcAft>
                        <a:buClr>
                          <a:srgbClr val="000000"/>
                        </a:buClr>
                        <a:buSzPts val="1100"/>
                        <a:buFont typeface="Arial"/>
                        <a:buNone/>
                      </a:pPr>
                      <a:r>
                        <a:rPr lang="zh-CN" sz="1000" u="none" strike="noStrike" cap="none" dirty="0">
                          <a:solidFill>
                            <a:schemeClr val="dk1"/>
                          </a:solidFill>
                        </a:rPr>
                        <a:t>Không áp dụng</a:t>
                      </a:r>
                    </a:p>
                  </a:txBody>
                  <a:tcPr marL="91425" marR="91425" marT="91425" marB="91425"/>
                </a:tc>
                <a:extLst>
                  <a:ext uri="{0D108BD9-81ED-4DB2-BD59-A6C34878D82A}">
                    <a16:rowId xmlns:a16="http://schemas.microsoft.com/office/drawing/2014/main" val="10010"/>
                  </a:ext>
                </a:extLst>
              </a:tr>
              <a:tr h="380850">
                <a:tc>
                  <a:txBody>
                    <a:bodyPr/>
                    <a:lstStyle/>
                    <a:p>
                      <a:pPr marL="0" marR="0" lvl="0" indent="0" algn="l" rtl="0">
                        <a:lnSpc>
                          <a:spcPct val="90000"/>
                        </a:lnSpc>
                        <a:spcBef>
                          <a:spcPts val="0"/>
                        </a:spcBef>
                        <a:spcAft>
                          <a:spcPts val="0"/>
                        </a:spcAft>
                        <a:buClr>
                          <a:srgbClr val="000000"/>
                        </a:buClr>
                        <a:buSzPts val="1100"/>
                        <a:buFont typeface="Arial"/>
                        <a:buNone/>
                      </a:pPr>
                      <a:r>
                        <a:rPr lang="zh-CN" sz="1000" b="1" u="none" strike="noStrike" cap="none">
                          <a:solidFill>
                            <a:schemeClr val="lt1"/>
                          </a:solidFill>
                        </a:rPr>
                        <a:t>Phòng cấp cứu </a:t>
                      </a:r>
                    </a:p>
                  </a:txBody>
                  <a:tcPr marL="91425" marR="91425" marT="91425" marB="91425">
                    <a:lnL w="9525" cap="flat" cmpd="sng">
                      <a:solidFill>
                        <a:schemeClr val="lt1">
                          <a:alpha val="0"/>
                        </a:scheme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rgbClr val="000000"/>
                        </a:buClr>
                        <a:buSzPts val="1100"/>
                        <a:buFont typeface="Arial"/>
                        <a:buNone/>
                      </a:pPr>
                      <a:r>
                        <a:rPr lang="zh-CN" sz="1000" u="none" strike="noStrike" cap="none" dirty="0">
                          <a:solidFill>
                            <a:schemeClr val="dk1"/>
                          </a:solidFill>
                        </a:rPr>
                        <a:t>20% sau khoản khấu trừ</a:t>
                      </a:r>
                    </a:p>
                  </a:txBody>
                  <a:tcPr marL="91425" marR="91425" marT="91425" marB="91425">
                    <a:lnL w="9525" cap="flat" cmpd="sng">
                      <a:solidFill>
                        <a:schemeClr val="lt1"/>
                      </a:solidFill>
                      <a:prstDash val="solid"/>
                      <a:round/>
                      <a:headEnd type="none" w="sm" len="sm"/>
                      <a:tailEnd type="none" w="sm" len="sm"/>
                    </a:lnL>
                    <a:solidFill>
                      <a:srgbClr val="EFEFEF"/>
                    </a:solidFill>
                  </a:tcPr>
                </a:tc>
                <a:tc>
                  <a:txBody>
                    <a:bodyPr/>
                    <a:lstStyle/>
                    <a:p>
                      <a:pPr marL="0" marR="0" lvl="0" indent="0" algn="ctr" rtl="0">
                        <a:lnSpc>
                          <a:spcPct val="90000"/>
                        </a:lnSpc>
                        <a:spcBef>
                          <a:spcPts val="0"/>
                        </a:spcBef>
                        <a:spcAft>
                          <a:spcPts val="0"/>
                        </a:spcAft>
                        <a:buClr>
                          <a:srgbClr val="000000"/>
                        </a:buClr>
                        <a:buSzPts val="1100"/>
                        <a:buFont typeface="Arial"/>
                        <a:buNone/>
                      </a:pPr>
                      <a:r>
                        <a:rPr lang="zh-CN" sz="1000" u="none" strike="noStrike" cap="none" dirty="0">
                          <a:solidFill>
                            <a:schemeClr val="dk1"/>
                          </a:solidFill>
                        </a:rPr>
                        <a:t>Tương tự như dịch vụ chăm sóc trong mạng lưới</a:t>
                      </a:r>
                    </a:p>
                  </a:txBody>
                  <a:tcPr marL="91425" marR="91425" marT="91425" marB="91425"/>
                </a:tc>
                <a:extLst>
                  <a:ext uri="{0D108BD9-81ED-4DB2-BD59-A6C34878D82A}">
                    <a16:rowId xmlns:a16="http://schemas.microsoft.com/office/drawing/2014/main" val="10011"/>
                  </a:ext>
                </a:extLst>
              </a:tr>
              <a:tr h="380850">
                <a:tc>
                  <a:txBody>
                    <a:bodyPr/>
                    <a:lstStyle/>
                    <a:p>
                      <a:pPr marL="0" marR="0" lvl="0" indent="0" algn="l" rtl="0">
                        <a:lnSpc>
                          <a:spcPct val="90000"/>
                        </a:lnSpc>
                        <a:spcBef>
                          <a:spcPts val="0"/>
                        </a:spcBef>
                        <a:spcAft>
                          <a:spcPts val="0"/>
                        </a:spcAft>
                        <a:buClr>
                          <a:srgbClr val="000000"/>
                        </a:buClr>
                        <a:buSzPts val="1100"/>
                        <a:buFont typeface="Arial"/>
                        <a:buNone/>
                      </a:pPr>
                      <a:r>
                        <a:rPr lang="zh-CN" sz="1000" b="1" u="none" strike="noStrike" cap="none" spc="-30" baseline="0" dirty="0">
                          <a:solidFill>
                            <a:schemeClr val="lt1"/>
                          </a:solidFill>
                        </a:rPr>
                        <a:t>Chụp X-quang, chiếu chụp phức tạp</a:t>
                      </a:r>
                    </a:p>
                  </a:txBody>
                  <a:tcPr marL="91425" marR="91425" marT="91425" marB="91425">
                    <a:lnL w="9525" cap="flat" cmpd="sng">
                      <a:solidFill>
                        <a:schemeClr val="lt1">
                          <a:alpha val="0"/>
                        </a:scheme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rgbClr val="000000"/>
                        </a:buClr>
                        <a:buSzPts val="1100"/>
                        <a:buFont typeface="Arial"/>
                        <a:buNone/>
                      </a:pPr>
                      <a:r>
                        <a:rPr lang="zh-CN" sz="1000" u="none" strike="noStrike" cap="none" dirty="0">
                          <a:solidFill>
                            <a:schemeClr val="dk1"/>
                          </a:solidFill>
                        </a:rPr>
                        <a:t>20% sau khoản khấu trừ</a:t>
                      </a:r>
                    </a:p>
                  </a:txBody>
                  <a:tcPr marL="91425" marR="91425" marT="91425" marB="91425">
                    <a:lnL w="9525" cap="flat" cmpd="sng">
                      <a:solidFill>
                        <a:schemeClr val="lt1"/>
                      </a:solidFill>
                      <a:prstDash val="solid"/>
                      <a:round/>
                      <a:headEnd type="none" w="sm" len="sm"/>
                      <a:tailEnd type="none" w="sm" len="sm"/>
                    </a:lnL>
                    <a:solidFill>
                      <a:srgbClr val="EFEFEF"/>
                    </a:solidFill>
                  </a:tcPr>
                </a:tc>
                <a:tc>
                  <a:txBody>
                    <a:bodyPr/>
                    <a:lstStyle/>
                    <a:p>
                      <a:pPr marL="0" marR="0" lvl="0" indent="0" algn="ctr" rtl="0">
                        <a:lnSpc>
                          <a:spcPct val="90000"/>
                        </a:lnSpc>
                        <a:spcBef>
                          <a:spcPts val="0"/>
                        </a:spcBef>
                        <a:spcAft>
                          <a:spcPts val="0"/>
                        </a:spcAft>
                        <a:buClr>
                          <a:srgbClr val="000000"/>
                        </a:buClr>
                        <a:buSzPts val="1100"/>
                        <a:buFont typeface="Arial"/>
                        <a:buNone/>
                      </a:pPr>
                      <a:r>
                        <a:rPr lang="zh-CN" sz="1000" u="none" strike="noStrike" cap="none" dirty="0">
                          <a:solidFill>
                            <a:schemeClr val="dk1"/>
                          </a:solidFill>
                        </a:rPr>
                        <a:t>40% sau khoản khấu trừ</a:t>
                      </a:r>
                    </a:p>
                  </a:txBody>
                  <a:tcPr marL="91425" marR="91425" marT="91425" marB="91425"/>
                </a:tc>
                <a:extLst>
                  <a:ext uri="{0D108BD9-81ED-4DB2-BD59-A6C34878D82A}">
                    <a16:rowId xmlns:a16="http://schemas.microsoft.com/office/drawing/2014/main" val="10012"/>
                  </a:ext>
                </a:extLst>
              </a:tr>
            </a:tbl>
          </a:graphicData>
        </a:graphic>
      </p:graphicFrame>
      <p:sp>
        <p:nvSpPr>
          <p:cNvPr id="247" name="Google Shape;247;g1672f9f679b_0_3656"/>
          <p:cNvSpPr txBox="1"/>
          <p:nvPr/>
        </p:nvSpPr>
        <p:spPr>
          <a:xfrm rot="-5400000">
            <a:off x="-1952943" y="3147656"/>
            <a:ext cx="5731500" cy="11094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DECFE5"/>
              </a:buClr>
              <a:buSzPts val="2400"/>
              <a:buFont typeface="Arial"/>
              <a:buNone/>
            </a:pPr>
            <a:r>
              <a:rPr lang="zh-CN" sz="2200" b="1">
                <a:solidFill>
                  <a:schemeClr val="lt1"/>
                </a:solidFill>
              </a:rPr>
              <a:t>Chương Trình Aetna</a:t>
            </a:r>
            <a:r>
              <a:rPr lang="zh-CN" sz="2200" b="1" i="0" u="none" strike="noStrike" cap="none">
                <a:solidFill>
                  <a:schemeClr val="lt1"/>
                </a:solidFill>
                <a:latin typeface="Arial"/>
                <a:ea typeface="SimSun"/>
                <a:cs typeface="Arial"/>
                <a:sym typeface="Arial"/>
              </a:rPr>
              <a:t> PPO </a:t>
            </a:r>
          </a:p>
          <a:p>
            <a:pPr marL="0" marR="0" lvl="0" indent="0" algn="ctr" rtl="0">
              <a:lnSpc>
                <a:spcPct val="90000"/>
              </a:lnSpc>
              <a:spcBef>
                <a:spcPts val="0"/>
              </a:spcBef>
              <a:spcAft>
                <a:spcPts val="0"/>
              </a:spcAft>
              <a:buClr>
                <a:srgbClr val="DECFE5"/>
              </a:buClr>
              <a:buSzPts val="2400"/>
              <a:buFont typeface="Arial"/>
              <a:buNone/>
            </a:pPr>
            <a:endParaRPr sz="2200" b="1" i="0" u="none" strike="noStrike" cap="none">
              <a:solidFill>
                <a:schemeClr val="lt1"/>
              </a:solidFill>
              <a:latin typeface="Arial"/>
              <a:ea typeface="Arial"/>
              <a:cs typeface="Arial"/>
              <a:sym typeface="Arial"/>
            </a:endParaRPr>
          </a:p>
        </p:txBody>
      </p:sp>
      <p:sp>
        <p:nvSpPr>
          <p:cNvPr id="248" name="Google Shape;248;g1672f9f679b_0_3656"/>
          <p:cNvSpPr txBox="1"/>
          <p:nvPr/>
        </p:nvSpPr>
        <p:spPr>
          <a:xfrm>
            <a:off x="0" y="2"/>
            <a:ext cx="5731500" cy="7719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DECFE5"/>
              </a:buClr>
              <a:buSzPts val="2400"/>
              <a:buFont typeface="Arial"/>
              <a:buNone/>
            </a:pPr>
            <a:r>
              <a:rPr lang="zh-CN" sz="2200" b="1" i="0" u="none" strike="noStrike" cap="none">
                <a:solidFill>
                  <a:srgbClr val="888888"/>
                </a:solidFill>
                <a:latin typeface="Arial"/>
                <a:ea typeface="SimSun"/>
                <a:cs typeface="Arial"/>
                <a:sym typeface="Arial"/>
              </a:rPr>
              <a:t>Quyền Lợi Y Tế</a:t>
            </a:r>
          </a:p>
        </p:txBody>
      </p:sp>
      <p:sp>
        <p:nvSpPr>
          <p:cNvPr id="249" name="Google Shape;249;g1672f9f679b_0_3656"/>
          <p:cNvSpPr txBox="1"/>
          <p:nvPr/>
        </p:nvSpPr>
        <p:spPr>
          <a:xfrm>
            <a:off x="268800" y="6421769"/>
            <a:ext cx="8454000" cy="34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900" i="1" dirty="0"/>
              <a:t>* Dịch vụ chăm sóc khẩn cấp, phòng cấp cứu, khoa ngoại trú của bệnh viện, trung tâm phẫu thuật ngoại chẩn và văn phòng thực tế không phải là phòng khám không cần hẹn trước. </a:t>
            </a:r>
          </a:p>
        </p:txBody>
      </p:sp>
      <p:sp>
        <p:nvSpPr>
          <p:cNvPr id="3" name="TextBox 2">
            <a:extLst>
              <a:ext uri="{FF2B5EF4-FFF2-40B4-BE49-F238E27FC236}">
                <a16:creationId xmlns:a16="http://schemas.microsoft.com/office/drawing/2014/main" id="{F07D3002-69AD-C27C-FF41-29DFFC4E276D}"/>
              </a:ext>
            </a:extLst>
          </p:cNvPr>
          <p:cNvSpPr txBox="1"/>
          <p:nvPr/>
        </p:nvSpPr>
        <p:spPr>
          <a:xfrm>
            <a:off x="3353000" y="101600"/>
            <a:ext cx="5458550" cy="577081"/>
          </a:xfrm>
          <a:prstGeom prst="rect">
            <a:avLst/>
          </a:prstGeom>
          <a:noFill/>
        </p:spPr>
        <p:txBody>
          <a:bodyPr wrap="square" rtlCol="0">
            <a:spAutoFit/>
          </a:bodyPr>
          <a:lstStyle/>
          <a:p>
            <a:r>
              <a:rPr lang="zh-CN" sz="1050" b="0" i="0" u="none" strike="noStrike" cap="none">
                <a:solidFill>
                  <a:schemeClr val="dk1"/>
                </a:solidFill>
                <a:latin typeface="Arial"/>
                <a:ea typeface="SimSun"/>
                <a:cs typeface="Arial"/>
                <a:sym typeface="Arial"/>
              </a:rPr>
              <a:t>Mạng lưới Aetna của quý vị phụ thuộc vào tiểu bang quý vị cư trú và chương trình quý vị ghi danh. </a:t>
            </a:r>
            <a:r>
              <a:rPr lang="zh-CN" sz="1050">
                <a:solidFill>
                  <a:schemeClr val="dk1"/>
                </a:solidFill>
              </a:rPr>
              <a:t>Gọi cho Aetna theo số </a:t>
            </a:r>
            <a:r>
              <a:rPr lang="zh-CN" sz="1050" b="1">
                <a:solidFill>
                  <a:schemeClr val="dk1"/>
                </a:solidFill>
              </a:rPr>
              <a:t>1-833-359-0121 </a:t>
            </a:r>
            <a:r>
              <a:rPr lang="zh-CN" sz="1050">
                <a:solidFill>
                  <a:schemeClr val="dk1"/>
                </a:solidFill>
              </a:rPr>
              <a:t>hoặc làm theo hướng dẫn trong hướng dẫn quyền lợi để kiểm tra tình trạng sẵn có của nhà cung cấp.</a:t>
            </a:r>
          </a:p>
        </p:txBody>
      </p:sp>
      <p:pic>
        <p:nvPicPr>
          <p:cNvPr id="2" name="Slide_10">
            <a:hlinkClick r:id="" action="ppaction://media"/>
            <a:extLst>
              <a:ext uri="{FF2B5EF4-FFF2-40B4-BE49-F238E27FC236}">
                <a16:creationId xmlns:a16="http://schemas.microsoft.com/office/drawing/2014/main" id="{332C83AD-2027-DCAC-0F1B-D0A984B82A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5323" y="567847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5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g1672f9f679b_0_3638"/>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accent2"/>
              </a:buClr>
              <a:buSzPts val="225"/>
              <a:buFont typeface="Arial"/>
              <a:buNone/>
            </a:pPr>
            <a:fld id="{00000000-1234-1234-1234-123412341234}" type="slidenum">
              <a:rPr lang="en-US"/>
              <a:t>11</a:t>
            </a:fld>
            <a:endParaRPr lang="en-US"/>
          </a:p>
        </p:txBody>
      </p:sp>
      <p:sp>
        <p:nvSpPr>
          <p:cNvPr id="256" name="Google Shape;256;g1672f9f679b_0_3638"/>
          <p:cNvSpPr/>
          <p:nvPr/>
        </p:nvSpPr>
        <p:spPr>
          <a:xfrm>
            <a:off x="329000" y="771850"/>
            <a:ext cx="3671500" cy="57195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aphicFrame>
        <p:nvGraphicFramePr>
          <p:cNvPr id="257" name="Google Shape;257;g1672f9f679b_0_3638"/>
          <p:cNvGraphicFramePr/>
          <p:nvPr>
            <p:extLst>
              <p:ext uri="{D42A27DB-BD31-4B8C-83A1-F6EECF244321}">
                <p14:modId xmlns:p14="http://schemas.microsoft.com/office/powerpoint/2010/main" val="2526627225"/>
              </p:ext>
            </p:extLst>
          </p:nvPr>
        </p:nvGraphicFramePr>
        <p:xfrm>
          <a:off x="1486625" y="771820"/>
          <a:ext cx="7324925" cy="5659694"/>
        </p:xfrm>
        <a:graphic>
          <a:graphicData uri="http://schemas.openxmlformats.org/drawingml/2006/table">
            <a:tbl>
              <a:tblPr>
                <a:noFill/>
                <a:tableStyleId>{799C7DE4-11B6-4180-9CBE-77460A1075C8}</a:tableStyleId>
              </a:tblPr>
              <a:tblGrid>
                <a:gridCol w="2526575">
                  <a:extLst>
                    <a:ext uri="{9D8B030D-6E8A-4147-A177-3AD203B41FA5}">
                      <a16:colId xmlns:a16="http://schemas.microsoft.com/office/drawing/2014/main" val="20000"/>
                    </a:ext>
                  </a:extLst>
                </a:gridCol>
                <a:gridCol w="2306100">
                  <a:extLst>
                    <a:ext uri="{9D8B030D-6E8A-4147-A177-3AD203B41FA5}">
                      <a16:colId xmlns:a16="http://schemas.microsoft.com/office/drawing/2014/main" val="20001"/>
                    </a:ext>
                  </a:extLst>
                </a:gridCol>
                <a:gridCol w="2492250">
                  <a:extLst>
                    <a:ext uri="{9D8B030D-6E8A-4147-A177-3AD203B41FA5}">
                      <a16:colId xmlns:a16="http://schemas.microsoft.com/office/drawing/2014/main" val="20002"/>
                    </a:ext>
                  </a:extLst>
                </a:gridCol>
              </a:tblGrid>
              <a:tr h="400850">
                <a:tc>
                  <a:txBody>
                    <a:bodyPr/>
                    <a:lstStyle/>
                    <a:p>
                      <a:pPr marL="0" marR="0" lvl="0" indent="0" algn="l" rtl="0">
                        <a:lnSpc>
                          <a:spcPct val="90000"/>
                        </a:lnSpc>
                        <a:spcBef>
                          <a:spcPts val="0"/>
                        </a:spcBef>
                        <a:spcAft>
                          <a:spcPts val="0"/>
                        </a:spcAft>
                        <a:buClr>
                          <a:srgbClr val="000000"/>
                        </a:buClr>
                        <a:buSzPts val="1400"/>
                        <a:buFont typeface="Arial"/>
                        <a:buNone/>
                      </a:pPr>
                      <a:endParaRPr sz="1400" u="none" strike="noStrike" cap="none" dirty="0"/>
                    </a:p>
                  </a:txBody>
                  <a:tcPr marL="91425" marR="91425" marT="91425" marB="91425">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rgbClr val="000000"/>
                        </a:buClr>
                        <a:buSzPts val="1400"/>
                        <a:buFont typeface="Arial"/>
                        <a:buNone/>
                      </a:pPr>
                      <a:r>
                        <a:rPr lang="zh-CN" sz="1400" b="1" u="none" strike="noStrike" cap="none">
                          <a:solidFill>
                            <a:schemeClr val="lt1"/>
                          </a:solidFill>
                        </a:rPr>
                        <a:t>Trong Mạng Lưới </a:t>
                      </a:r>
                    </a:p>
                  </a:txBody>
                  <a:tcPr marL="91425" marR="91425" marT="91425" marB="91425">
                    <a:lnL w="9525" cap="flat" cmpd="sng">
                      <a:solidFill>
                        <a:schemeClr val="lt1">
                          <a:alpha val="0"/>
                        </a:schemeClr>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888888"/>
                    </a:solidFill>
                  </a:tcPr>
                </a:tc>
                <a:tc>
                  <a:txBody>
                    <a:bodyPr/>
                    <a:lstStyle/>
                    <a:p>
                      <a:pPr marL="0" marR="0" lvl="0" indent="0" algn="ctr" rtl="0">
                        <a:lnSpc>
                          <a:spcPct val="90000"/>
                        </a:lnSpc>
                        <a:spcBef>
                          <a:spcPts val="0"/>
                        </a:spcBef>
                        <a:spcAft>
                          <a:spcPts val="0"/>
                        </a:spcAft>
                        <a:buClr>
                          <a:srgbClr val="000000"/>
                        </a:buClr>
                        <a:buSzPts val="1400"/>
                        <a:buFont typeface="Arial"/>
                        <a:buNone/>
                      </a:pPr>
                      <a:r>
                        <a:rPr lang="zh-CN" sz="1400" b="1" u="none" strike="noStrike" cap="none">
                          <a:solidFill>
                            <a:schemeClr val="lt1"/>
                          </a:solidFill>
                        </a:rPr>
                        <a:t>Ngoài Mạng Lưới </a:t>
                      </a:r>
                    </a:p>
                  </a:txBody>
                  <a:tcPr marL="91425" marR="91425" marT="91425" marB="91425">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888888"/>
                    </a:solidFill>
                  </a:tcPr>
                </a:tc>
                <a:extLst>
                  <a:ext uri="{0D108BD9-81ED-4DB2-BD59-A6C34878D82A}">
                    <a16:rowId xmlns:a16="http://schemas.microsoft.com/office/drawing/2014/main" val="10000"/>
                  </a:ext>
                </a:extLst>
              </a:tr>
              <a:tr h="275130">
                <a:tc>
                  <a:txBody>
                    <a:bodyPr/>
                    <a:lstStyle/>
                    <a:p>
                      <a:pPr marL="0" marR="0" lvl="0" indent="0" algn="l" rtl="0">
                        <a:lnSpc>
                          <a:spcPct val="90000"/>
                        </a:lnSpc>
                        <a:spcBef>
                          <a:spcPts val="0"/>
                        </a:spcBef>
                        <a:spcAft>
                          <a:spcPts val="0"/>
                        </a:spcAft>
                        <a:buClr>
                          <a:srgbClr val="000000"/>
                        </a:buClr>
                        <a:buSzPts val="1100"/>
                        <a:buFont typeface="Arial"/>
                        <a:buNone/>
                      </a:pPr>
                      <a:r>
                        <a:rPr lang="zh-CN" sz="1100" b="1" u="none" strike="noStrike" cap="none">
                          <a:solidFill>
                            <a:schemeClr val="lt1"/>
                          </a:solidFill>
                        </a:rPr>
                        <a:t>Dịch vụ chăm sóc phòng ngừa</a:t>
                      </a:r>
                    </a:p>
                  </a:txBody>
                  <a:tcPr marL="91425" marR="91425" marT="91425" marB="91425">
                    <a:lnL w="9525" cap="flat" cmpd="sng">
                      <a:solidFill>
                        <a:schemeClr val="lt1">
                          <a:alpha val="0"/>
                        </a:scheme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rgbClr val="000000"/>
                        </a:buClr>
                        <a:buSzPts val="1100"/>
                        <a:buFont typeface="Arial"/>
                        <a:buNone/>
                      </a:pPr>
                      <a:r>
                        <a:rPr lang="zh-CN" sz="1100" u="none" strike="noStrike" cap="none" dirty="0"/>
                        <a:t>Miễn 100% khoản khấu trừ </a:t>
                      </a:r>
                    </a:p>
                  </a:txBody>
                  <a:tcPr marL="91425" marR="91425" marT="91425" marB="91425">
                    <a:lnL w="9525" cap="flat" cmpd="sng">
                      <a:solidFill>
                        <a:schemeClr val="lt1"/>
                      </a:solidFill>
                      <a:prstDash val="solid"/>
                      <a:round/>
                      <a:headEnd type="none" w="sm" len="sm"/>
                      <a:tailEnd type="none" w="sm" len="sm"/>
                    </a:lnL>
                    <a:lnT w="9525" cap="flat" cmpd="sng">
                      <a:solidFill>
                        <a:srgbClr val="888888"/>
                      </a:solidFill>
                      <a:prstDash val="solid"/>
                      <a:round/>
                      <a:headEnd type="none" w="sm" len="sm"/>
                      <a:tailEnd type="none" w="sm" len="sm"/>
                    </a:lnT>
                    <a:solidFill>
                      <a:srgbClr val="EFEFEF"/>
                    </a:solidFill>
                  </a:tcPr>
                </a:tc>
                <a:tc>
                  <a:txBody>
                    <a:bodyPr/>
                    <a:lstStyle/>
                    <a:p>
                      <a:pPr marL="0" marR="0" lvl="0" indent="0" algn="ctr" rtl="0">
                        <a:lnSpc>
                          <a:spcPct val="90000"/>
                        </a:lnSpc>
                        <a:spcBef>
                          <a:spcPts val="0"/>
                        </a:spcBef>
                        <a:spcAft>
                          <a:spcPts val="0"/>
                        </a:spcAft>
                        <a:buClr>
                          <a:srgbClr val="000000"/>
                        </a:buClr>
                        <a:buSzPts val="1100"/>
                        <a:buFont typeface="Arial"/>
                        <a:buNone/>
                      </a:pPr>
                      <a:r>
                        <a:rPr lang="zh-CN" sz="1100" u="none" strike="noStrike" cap="none">
                          <a:solidFill>
                            <a:schemeClr val="dk1"/>
                          </a:solidFill>
                        </a:rPr>
                        <a:t>40% sau khoản khấu trừ</a:t>
                      </a:r>
                    </a:p>
                  </a:txBody>
                  <a:tcPr marL="91425" marR="91425" marT="91425" marB="91425">
                    <a:lnT w="9525" cap="flat" cmpd="sng">
                      <a:solidFill>
                        <a:srgbClr val="888888"/>
                      </a:solidFill>
                      <a:prstDash val="solid"/>
                      <a:round/>
                      <a:headEnd type="none" w="sm" len="sm"/>
                      <a:tailEnd type="none" w="sm" len="sm"/>
                    </a:lnT>
                  </a:tcPr>
                </a:tc>
                <a:extLst>
                  <a:ext uri="{0D108BD9-81ED-4DB2-BD59-A6C34878D82A}">
                    <a16:rowId xmlns:a16="http://schemas.microsoft.com/office/drawing/2014/main" val="10001"/>
                  </a:ext>
                </a:extLst>
              </a:tr>
              <a:tr h="398604">
                <a:tc>
                  <a:txBody>
                    <a:bodyPr/>
                    <a:lstStyle/>
                    <a:p>
                      <a:pPr marL="0" marR="0" lvl="0" indent="0" algn="l" rtl="0">
                        <a:lnSpc>
                          <a:spcPct val="90000"/>
                        </a:lnSpc>
                        <a:spcBef>
                          <a:spcPts val="0"/>
                        </a:spcBef>
                        <a:spcAft>
                          <a:spcPts val="0"/>
                        </a:spcAft>
                        <a:buClr>
                          <a:schemeClr val="lt1"/>
                        </a:buClr>
                        <a:buSzPts val="1100"/>
                        <a:buFont typeface="Arial"/>
                        <a:buNone/>
                      </a:pPr>
                      <a:r>
                        <a:rPr lang="zh-CN" sz="1100" b="1" u="none" strike="noStrike" cap="none">
                          <a:solidFill>
                            <a:schemeClr val="lt1"/>
                          </a:solidFill>
                        </a:rPr>
                        <a:t>Khoản khấu trừ</a:t>
                      </a:r>
                    </a:p>
                  </a:txBody>
                  <a:tcPr marL="91425" marR="91425" marT="91425" marB="91425">
                    <a:lnL w="9525" cap="flat" cmpd="sng">
                      <a:solidFill>
                        <a:schemeClr val="lt1">
                          <a:alpha val="0"/>
                        </a:scheme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rgbClr val="000000"/>
                        </a:buClr>
                        <a:buSzPts val="1100"/>
                        <a:buFont typeface="Arial"/>
                        <a:buNone/>
                      </a:pPr>
                      <a:r>
                        <a:rPr lang="zh-CN" sz="1100" u="none" strike="noStrike" cap="none" dirty="0">
                          <a:solidFill>
                            <a:schemeClr val="dk1"/>
                          </a:solidFill>
                        </a:rPr>
                        <a:t>$3.</a:t>
                      </a:r>
                      <a:r>
                        <a:rPr lang="zh-CN" sz="1100" dirty="0">
                          <a:solidFill>
                            <a:schemeClr val="dk1"/>
                          </a:solidFill>
                        </a:rPr>
                        <a:t>2</a:t>
                      </a:r>
                      <a:r>
                        <a:rPr lang="zh-CN" sz="1100" u="none" strike="noStrike" cap="none" dirty="0">
                          <a:solidFill>
                            <a:schemeClr val="dk1"/>
                          </a:solidFill>
                        </a:rPr>
                        <a:t>00 – Cá Nhân</a:t>
                      </a:r>
                    </a:p>
                    <a:p>
                      <a:pPr marL="0" marR="0" lvl="0" indent="0" algn="ctr" rtl="0">
                        <a:lnSpc>
                          <a:spcPct val="90000"/>
                        </a:lnSpc>
                        <a:spcBef>
                          <a:spcPts val="0"/>
                        </a:spcBef>
                        <a:spcAft>
                          <a:spcPts val="0"/>
                        </a:spcAft>
                        <a:buClr>
                          <a:srgbClr val="000000"/>
                        </a:buClr>
                        <a:buSzPts val="1100"/>
                        <a:buFont typeface="Arial"/>
                        <a:buNone/>
                      </a:pPr>
                      <a:r>
                        <a:rPr lang="zh-CN" sz="1100" u="none" strike="noStrike" cap="none" dirty="0">
                          <a:solidFill>
                            <a:schemeClr val="dk1"/>
                          </a:solidFill>
                        </a:rPr>
                        <a:t>$6.000 – Gia Đình</a:t>
                      </a:r>
                    </a:p>
                  </a:txBody>
                  <a:tcPr marL="91425" marR="91425" marT="91425" marB="91425">
                    <a:lnL w="9525" cap="flat" cmpd="sng">
                      <a:solidFill>
                        <a:schemeClr val="lt1"/>
                      </a:solidFill>
                      <a:prstDash val="solid"/>
                      <a:round/>
                      <a:headEnd type="none" w="sm" len="sm"/>
                      <a:tailEnd type="none" w="sm" len="sm"/>
                    </a:lnL>
                    <a:solidFill>
                      <a:srgbClr val="EFEFEF"/>
                    </a:solidFill>
                  </a:tcPr>
                </a:tc>
                <a:tc>
                  <a:txBody>
                    <a:bodyPr/>
                    <a:lstStyle/>
                    <a:p>
                      <a:pPr marL="0" marR="0" lvl="0" indent="0" algn="ctr" rtl="0">
                        <a:lnSpc>
                          <a:spcPct val="90000"/>
                        </a:lnSpc>
                        <a:spcBef>
                          <a:spcPts val="0"/>
                        </a:spcBef>
                        <a:spcAft>
                          <a:spcPts val="0"/>
                        </a:spcAft>
                        <a:buClr>
                          <a:srgbClr val="000000"/>
                        </a:buClr>
                        <a:buSzPts val="1100"/>
                        <a:buFont typeface="Arial"/>
                        <a:buNone/>
                      </a:pPr>
                      <a:r>
                        <a:rPr lang="zh-CN" sz="1100" u="none" strike="noStrike" cap="none">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
                            </a:ext>
                          </a:extLst>
                        </a:rPr>
                        <a:t>$3.</a:t>
                      </a:r>
                      <a:r>
                        <a:rPr lang="zh-CN" sz="110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
                            </a:ext>
                          </a:extLst>
                        </a:rPr>
                        <a:t>2</a:t>
                      </a:r>
                      <a:r>
                        <a:rPr lang="zh-CN" sz="1100" u="none" strike="noStrike" cap="none">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1"/>
                            </a:ext>
                          </a:extLst>
                        </a:rPr>
                        <a:t>00</a:t>
                      </a:r>
                      <a:r>
                        <a:rPr lang="zh-CN" sz="1100" u="none" strike="noStrike" cap="none">
                          <a:solidFill>
                            <a:schemeClr val="dk1"/>
                          </a:solidFill>
                        </a:rPr>
                        <a:t> – Cá Nhân</a:t>
                      </a:r>
                    </a:p>
                    <a:p>
                      <a:pPr marL="0" marR="0" lvl="0" indent="0" algn="ctr" rtl="0">
                        <a:lnSpc>
                          <a:spcPct val="90000"/>
                        </a:lnSpc>
                        <a:spcBef>
                          <a:spcPts val="0"/>
                        </a:spcBef>
                        <a:spcAft>
                          <a:spcPts val="0"/>
                        </a:spcAft>
                        <a:buClr>
                          <a:srgbClr val="000000"/>
                        </a:buClr>
                        <a:buSzPts val="1100"/>
                        <a:buFont typeface="Arial"/>
                        <a:buNone/>
                      </a:pPr>
                      <a:r>
                        <a:rPr lang="zh-CN" sz="1100" u="none" strike="noStrike" cap="none">
                          <a:solidFill>
                            <a:schemeClr val="dk1"/>
                          </a:solidFill>
                        </a:rPr>
                        <a:t>$6.000 – Gia Đình</a:t>
                      </a:r>
                    </a:p>
                  </a:txBody>
                  <a:tcPr marL="91425" marR="91425" marT="91425" marB="91425"/>
                </a:tc>
                <a:extLst>
                  <a:ext uri="{0D108BD9-81ED-4DB2-BD59-A6C34878D82A}">
                    <a16:rowId xmlns:a16="http://schemas.microsoft.com/office/drawing/2014/main" val="10002"/>
                  </a:ext>
                </a:extLst>
              </a:tr>
              <a:tr h="256902">
                <a:tc>
                  <a:txBody>
                    <a:bodyPr/>
                    <a:lstStyle/>
                    <a:p>
                      <a:pPr marL="0" marR="0" lvl="0" indent="0" algn="l" rtl="0">
                        <a:lnSpc>
                          <a:spcPct val="90000"/>
                        </a:lnSpc>
                        <a:spcBef>
                          <a:spcPts val="0"/>
                        </a:spcBef>
                        <a:spcAft>
                          <a:spcPts val="0"/>
                        </a:spcAft>
                        <a:buClr>
                          <a:schemeClr val="lt1"/>
                        </a:buClr>
                        <a:buSzPts val="1100"/>
                        <a:buFont typeface="Arial"/>
                        <a:buNone/>
                      </a:pPr>
                      <a:r>
                        <a:rPr lang="zh-CN" sz="1100" b="1" u="none" strike="noStrike" cap="none">
                          <a:solidFill>
                            <a:schemeClr val="lt1"/>
                          </a:solidFill>
                        </a:rPr>
                        <a:t>Tiền đồng bảo hiểm</a:t>
                      </a:r>
                    </a:p>
                  </a:txBody>
                  <a:tcPr marL="91425" marR="91425" marT="91425" marB="91425">
                    <a:lnL w="9525" cap="flat" cmpd="sng">
                      <a:solidFill>
                        <a:schemeClr val="lt1">
                          <a:alpha val="0"/>
                        </a:scheme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rgbClr val="000000"/>
                        </a:buClr>
                        <a:buSzPts val="1100"/>
                        <a:buFont typeface="Arial"/>
                        <a:buNone/>
                      </a:pPr>
                      <a:r>
                        <a:rPr lang="zh-CN" sz="1100" u="none" strike="noStrike" cap="none">
                          <a:solidFill>
                            <a:schemeClr val="dk1"/>
                          </a:solidFill>
                        </a:rPr>
                        <a:t>20% sau khoản khấu trừ</a:t>
                      </a:r>
                    </a:p>
                  </a:txBody>
                  <a:tcPr marL="91425" marR="91425" marT="91425" marB="91425">
                    <a:lnL w="9525" cap="flat" cmpd="sng">
                      <a:solidFill>
                        <a:schemeClr val="lt1"/>
                      </a:solidFill>
                      <a:prstDash val="solid"/>
                      <a:round/>
                      <a:headEnd type="none" w="sm" len="sm"/>
                      <a:tailEnd type="none" w="sm" len="sm"/>
                    </a:lnL>
                    <a:solidFill>
                      <a:srgbClr val="EFEFEF"/>
                    </a:solidFill>
                  </a:tcPr>
                </a:tc>
                <a:tc>
                  <a:txBody>
                    <a:bodyPr/>
                    <a:lstStyle/>
                    <a:p>
                      <a:pPr marL="0" marR="0" lvl="0" indent="0" algn="ctr" rtl="0">
                        <a:lnSpc>
                          <a:spcPct val="90000"/>
                        </a:lnSpc>
                        <a:spcBef>
                          <a:spcPts val="0"/>
                        </a:spcBef>
                        <a:spcAft>
                          <a:spcPts val="0"/>
                        </a:spcAft>
                        <a:buClr>
                          <a:srgbClr val="000000"/>
                        </a:buClr>
                        <a:buSzPts val="1100"/>
                        <a:buFont typeface="Arial"/>
                        <a:buNone/>
                      </a:pPr>
                      <a:r>
                        <a:rPr lang="zh-CN" sz="1100" u="none" strike="noStrike" cap="none">
                          <a:solidFill>
                            <a:schemeClr val="dk1"/>
                          </a:solidFill>
                        </a:rPr>
                        <a:t>40% sau khoản khấu trừ</a:t>
                      </a:r>
                    </a:p>
                  </a:txBody>
                  <a:tcPr marL="91425" marR="91425" marT="91425" marB="91425"/>
                </a:tc>
                <a:extLst>
                  <a:ext uri="{0D108BD9-81ED-4DB2-BD59-A6C34878D82A}">
                    <a16:rowId xmlns:a16="http://schemas.microsoft.com/office/drawing/2014/main" val="10003"/>
                  </a:ext>
                </a:extLst>
              </a:tr>
              <a:tr h="0">
                <a:tc>
                  <a:txBody>
                    <a:bodyPr/>
                    <a:lstStyle/>
                    <a:p>
                      <a:pPr marL="0" marR="0" lvl="0" indent="0" algn="l" rtl="0">
                        <a:lnSpc>
                          <a:spcPct val="90000"/>
                        </a:lnSpc>
                        <a:spcBef>
                          <a:spcPts val="0"/>
                        </a:spcBef>
                        <a:spcAft>
                          <a:spcPts val="0"/>
                        </a:spcAft>
                        <a:buClr>
                          <a:srgbClr val="000000"/>
                        </a:buClr>
                        <a:buSzPts val="1100"/>
                        <a:buFont typeface="Arial"/>
                        <a:buNone/>
                      </a:pPr>
                      <a:r>
                        <a:rPr lang="zh-CN" sz="1100" b="1" u="none" strike="noStrike" cap="none" dirty="0">
                          <a:solidFill>
                            <a:schemeClr val="lt1"/>
                          </a:solidFill>
                        </a:rPr>
                        <a:t>Khoản tự trả tối đa hàng năm</a:t>
                      </a:r>
                    </a:p>
                  </a:txBody>
                  <a:tcPr marL="91425" marR="91425" marT="91425" marB="91425">
                    <a:lnL w="9525" cap="flat" cmpd="sng">
                      <a:solidFill>
                        <a:schemeClr val="lt1">
                          <a:alpha val="0"/>
                        </a:scheme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rgbClr val="000000"/>
                        </a:buClr>
                        <a:buSzPts val="1100"/>
                        <a:buFont typeface="Arial"/>
                        <a:buNone/>
                      </a:pPr>
                      <a:r>
                        <a:rPr lang="zh-CN" sz="1100" u="none" strike="noStrike" cap="none" dirty="0">
                          <a:solidFill>
                            <a:schemeClr val="dk1"/>
                          </a:solidFill>
                        </a:rPr>
                        <a:t> $6.000 – Cá Nhân</a:t>
                      </a:r>
                    </a:p>
                    <a:p>
                      <a:pPr marL="0" marR="0" lvl="0" indent="0" algn="ctr" rtl="0">
                        <a:lnSpc>
                          <a:spcPct val="90000"/>
                        </a:lnSpc>
                        <a:spcBef>
                          <a:spcPts val="0"/>
                        </a:spcBef>
                        <a:spcAft>
                          <a:spcPts val="0"/>
                        </a:spcAft>
                        <a:buClr>
                          <a:srgbClr val="000000"/>
                        </a:buClr>
                        <a:buSzPts val="1100"/>
                        <a:buFont typeface="Arial"/>
                        <a:buNone/>
                      </a:pPr>
                      <a:r>
                        <a:rPr lang="zh-CN" sz="1100" u="none" strike="noStrike" cap="none" dirty="0">
                          <a:solidFill>
                            <a:schemeClr val="dk1"/>
                          </a:solidFill>
                        </a:rPr>
                        <a:t>$12.000 – Gia Đình</a:t>
                      </a:r>
                    </a:p>
                  </a:txBody>
                  <a:tcPr marL="91425" marR="91425" marT="91425" marB="91425">
                    <a:lnL w="9525" cap="flat" cmpd="sng">
                      <a:solidFill>
                        <a:schemeClr val="lt1"/>
                      </a:solidFill>
                      <a:prstDash val="solid"/>
                      <a:round/>
                      <a:headEnd type="none" w="sm" len="sm"/>
                      <a:tailEnd type="none" w="sm" len="sm"/>
                    </a:lnL>
                    <a:solidFill>
                      <a:srgbClr val="EFEFEF"/>
                    </a:solidFill>
                  </a:tcPr>
                </a:tc>
                <a:tc>
                  <a:txBody>
                    <a:bodyPr/>
                    <a:lstStyle/>
                    <a:p>
                      <a:pPr marL="0" marR="0" lvl="0" indent="0" algn="ctr" rtl="0">
                        <a:lnSpc>
                          <a:spcPct val="90000"/>
                        </a:lnSpc>
                        <a:spcBef>
                          <a:spcPts val="0"/>
                        </a:spcBef>
                        <a:spcAft>
                          <a:spcPts val="0"/>
                        </a:spcAft>
                        <a:buClr>
                          <a:srgbClr val="000000"/>
                        </a:buClr>
                        <a:buSzPts val="1100"/>
                        <a:buFont typeface="Arial"/>
                        <a:buNone/>
                      </a:pPr>
                      <a:r>
                        <a:rPr lang="zh-CN" sz="1100" u="none" strike="noStrike" cap="none">
                          <a:solidFill>
                            <a:schemeClr val="dk1"/>
                          </a:solidFill>
                        </a:rPr>
                        <a:t>    $9.000 – Cá Nhân</a:t>
                      </a:r>
                    </a:p>
                    <a:p>
                      <a:pPr marL="0" marR="0" lvl="0" indent="0" algn="ctr" rtl="0">
                        <a:lnSpc>
                          <a:spcPct val="90000"/>
                        </a:lnSpc>
                        <a:spcBef>
                          <a:spcPts val="0"/>
                        </a:spcBef>
                        <a:spcAft>
                          <a:spcPts val="0"/>
                        </a:spcAft>
                        <a:buClr>
                          <a:srgbClr val="000000"/>
                        </a:buClr>
                        <a:buSzPts val="1100"/>
                        <a:buFont typeface="Arial"/>
                        <a:buNone/>
                      </a:pPr>
                      <a:r>
                        <a:rPr lang="zh-CN" sz="1100" u="none" strike="noStrike" cap="none">
                          <a:solidFill>
                            <a:schemeClr val="dk1"/>
                          </a:solidFill>
                        </a:rPr>
                        <a:t>$18.000 – Gia Đình</a:t>
                      </a:r>
                    </a:p>
                  </a:txBody>
                  <a:tcPr marL="91425" marR="91425" marT="91425" marB="91425"/>
                </a:tc>
                <a:extLst>
                  <a:ext uri="{0D108BD9-81ED-4DB2-BD59-A6C34878D82A}">
                    <a16:rowId xmlns:a16="http://schemas.microsoft.com/office/drawing/2014/main" val="10004"/>
                  </a:ext>
                </a:extLst>
              </a:tr>
              <a:tr h="0">
                <a:tc>
                  <a:txBody>
                    <a:bodyPr/>
                    <a:lstStyle/>
                    <a:p>
                      <a:pPr marL="0" marR="0" lvl="0" indent="0" algn="l" rtl="0">
                        <a:lnSpc>
                          <a:spcPct val="90000"/>
                        </a:lnSpc>
                        <a:spcBef>
                          <a:spcPts val="0"/>
                        </a:spcBef>
                        <a:spcAft>
                          <a:spcPts val="0"/>
                        </a:spcAft>
                        <a:buClr>
                          <a:srgbClr val="000000"/>
                        </a:buClr>
                        <a:buSzPts val="1100"/>
                        <a:buFont typeface="Arial"/>
                        <a:buNone/>
                      </a:pPr>
                      <a:r>
                        <a:rPr lang="zh-CN" sz="1100" b="1" u="none" strike="noStrike" cap="none">
                          <a:solidFill>
                            <a:schemeClr val="lt1"/>
                          </a:solidFill>
                        </a:rPr>
                        <a:t>Thăm khám tại văn phòng</a:t>
                      </a:r>
                    </a:p>
                  </a:txBody>
                  <a:tcPr marL="91425" marR="91425" marT="91425" marB="91425">
                    <a:lnL w="9525" cap="flat" cmpd="sng">
                      <a:solidFill>
                        <a:schemeClr val="lt1">
                          <a:alpha val="0"/>
                        </a:scheme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rgbClr val="000000"/>
                        </a:buClr>
                        <a:buSzPts val="1100"/>
                        <a:buFont typeface="Arial"/>
                        <a:buNone/>
                      </a:pPr>
                      <a:r>
                        <a:rPr lang="zh-CN" sz="1100" u="none" strike="noStrike" cap="none">
                          <a:solidFill>
                            <a:schemeClr val="dk1"/>
                          </a:solidFill>
                        </a:rPr>
                        <a:t>20% sau khoản khấu trừ</a:t>
                      </a:r>
                    </a:p>
                  </a:txBody>
                  <a:tcPr marL="91425" marR="91425" marT="91425" marB="91425">
                    <a:lnL w="9525" cap="flat" cmpd="sng">
                      <a:solidFill>
                        <a:schemeClr val="lt1"/>
                      </a:solidFill>
                      <a:prstDash val="solid"/>
                      <a:round/>
                      <a:headEnd type="none" w="sm" len="sm"/>
                      <a:tailEnd type="none" w="sm" len="sm"/>
                    </a:lnL>
                    <a:solidFill>
                      <a:srgbClr val="EFEFEF"/>
                    </a:solidFill>
                  </a:tcPr>
                </a:tc>
                <a:tc>
                  <a:txBody>
                    <a:bodyPr/>
                    <a:lstStyle/>
                    <a:p>
                      <a:pPr marL="0" marR="0" lvl="0" indent="0" algn="ctr" rtl="0">
                        <a:lnSpc>
                          <a:spcPct val="90000"/>
                        </a:lnSpc>
                        <a:spcBef>
                          <a:spcPts val="0"/>
                        </a:spcBef>
                        <a:spcAft>
                          <a:spcPts val="0"/>
                        </a:spcAft>
                        <a:buClr>
                          <a:srgbClr val="000000"/>
                        </a:buClr>
                        <a:buSzPts val="1100"/>
                        <a:buFont typeface="Arial"/>
                        <a:buNone/>
                      </a:pPr>
                      <a:r>
                        <a:rPr lang="zh-CN" sz="1100" u="none" strike="noStrike" cap="none">
                          <a:solidFill>
                            <a:schemeClr val="dk1"/>
                          </a:solidFill>
                        </a:rPr>
                        <a:t>40% sau khoản khấu trừ</a:t>
                      </a:r>
                    </a:p>
                  </a:txBody>
                  <a:tcPr marL="91425" marR="91425" marT="91425" marB="91425"/>
                </a:tc>
                <a:extLst>
                  <a:ext uri="{0D108BD9-81ED-4DB2-BD59-A6C34878D82A}">
                    <a16:rowId xmlns:a16="http://schemas.microsoft.com/office/drawing/2014/main" val="10005"/>
                  </a:ext>
                </a:extLst>
              </a:tr>
              <a:tr h="0">
                <a:tc>
                  <a:txBody>
                    <a:bodyPr/>
                    <a:lstStyle/>
                    <a:p>
                      <a:pPr marL="0" marR="0" lvl="0" indent="0" algn="l" rtl="0">
                        <a:lnSpc>
                          <a:spcPct val="90000"/>
                        </a:lnSpc>
                        <a:spcBef>
                          <a:spcPts val="0"/>
                        </a:spcBef>
                        <a:spcAft>
                          <a:spcPts val="0"/>
                        </a:spcAft>
                        <a:buClr>
                          <a:srgbClr val="000000"/>
                        </a:buClr>
                        <a:buSzPts val="1100"/>
                        <a:buFont typeface="Arial"/>
                        <a:buNone/>
                      </a:pPr>
                      <a:r>
                        <a:rPr lang="zh-CN" sz="1100" b="1" u="none" strike="noStrike" cap="none" dirty="0">
                          <a:solidFill>
                            <a:schemeClr val="lt1"/>
                          </a:solidFill>
                        </a:rPr>
                        <a:t>Thăm khám tại văn phòng bác sĩ chuyên khoa</a:t>
                      </a:r>
                    </a:p>
                  </a:txBody>
                  <a:tcPr marL="91425" marR="91425" marT="91425" marB="91425">
                    <a:lnL w="9525" cap="flat" cmpd="sng">
                      <a:solidFill>
                        <a:schemeClr val="lt1">
                          <a:alpha val="0"/>
                        </a:scheme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rgbClr val="000000"/>
                        </a:buClr>
                        <a:buSzPts val="1100"/>
                        <a:buFont typeface="Arial"/>
                        <a:buNone/>
                      </a:pPr>
                      <a:r>
                        <a:rPr lang="zh-CN" sz="1100" u="none" strike="noStrike" cap="none">
                          <a:solidFill>
                            <a:schemeClr val="dk1"/>
                          </a:solidFill>
                        </a:rPr>
                        <a:t>20% sau khoản khấu trừ</a:t>
                      </a:r>
                    </a:p>
                  </a:txBody>
                  <a:tcPr marL="91425" marR="91425" marT="91425" marB="91425">
                    <a:lnL w="9525" cap="flat" cmpd="sng">
                      <a:solidFill>
                        <a:schemeClr val="lt1"/>
                      </a:solidFill>
                      <a:prstDash val="solid"/>
                      <a:round/>
                      <a:headEnd type="none" w="sm" len="sm"/>
                      <a:tailEnd type="none" w="sm" len="sm"/>
                    </a:lnL>
                    <a:solidFill>
                      <a:srgbClr val="EFEFEF"/>
                    </a:solidFill>
                  </a:tcPr>
                </a:tc>
                <a:tc>
                  <a:txBody>
                    <a:bodyPr/>
                    <a:lstStyle/>
                    <a:p>
                      <a:pPr marL="0" marR="0" lvl="0" indent="0" algn="ctr" rtl="0">
                        <a:lnSpc>
                          <a:spcPct val="90000"/>
                        </a:lnSpc>
                        <a:spcBef>
                          <a:spcPts val="0"/>
                        </a:spcBef>
                        <a:spcAft>
                          <a:spcPts val="0"/>
                        </a:spcAft>
                        <a:buClr>
                          <a:srgbClr val="000000"/>
                        </a:buClr>
                        <a:buSzPts val="1100"/>
                        <a:buFont typeface="Arial"/>
                        <a:buNone/>
                      </a:pPr>
                      <a:r>
                        <a:rPr lang="zh-CN" sz="1100" u="none" strike="noStrike" cap="none">
                          <a:solidFill>
                            <a:schemeClr val="dk1"/>
                          </a:solidFill>
                        </a:rPr>
                        <a:t>40% sau khoản khấu trừ</a:t>
                      </a:r>
                    </a:p>
                  </a:txBody>
                  <a:tcPr marL="91425" marR="91425" marT="91425" marB="91425"/>
                </a:tc>
                <a:extLst>
                  <a:ext uri="{0D108BD9-81ED-4DB2-BD59-A6C34878D82A}">
                    <a16:rowId xmlns:a16="http://schemas.microsoft.com/office/drawing/2014/main" val="10006"/>
                  </a:ext>
                </a:extLst>
              </a:tr>
              <a:tr h="0">
                <a:tc>
                  <a:txBody>
                    <a:bodyPr/>
                    <a:lstStyle/>
                    <a:p>
                      <a:pPr marL="0" marR="0" lvl="0" indent="0" algn="l" rtl="0">
                        <a:lnSpc>
                          <a:spcPct val="90000"/>
                        </a:lnSpc>
                        <a:spcBef>
                          <a:spcPts val="0"/>
                        </a:spcBef>
                        <a:spcAft>
                          <a:spcPts val="0"/>
                        </a:spcAft>
                        <a:buClr>
                          <a:srgbClr val="000000"/>
                        </a:buClr>
                        <a:buSzPts val="1100"/>
                        <a:buFont typeface="Arial"/>
                        <a:buNone/>
                      </a:pPr>
                      <a:r>
                        <a:rPr lang="zh-CN" sz="1100" b="1" u="none" strike="noStrike" cap="none">
                          <a:solidFill>
                            <a:schemeClr val="lt1"/>
                          </a:solidFill>
                        </a:rPr>
                        <a:t>Thuốc kê toa </a:t>
                      </a:r>
                    </a:p>
                  </a:txBody>
                  <a:tcPr marL="91425" marR="91425" marT="91425" marB="91425">
                    <a:lnL w="9525" cap="flat" cmpd="sng">
                      <a:solidFill>
                        <a:schemeClr val="lt1">
                          <a:alpha val="0"/>
                        </a:scheme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1050"/>
                        <a:buFont typeface="Arial"/>
                        <a:buNone/>
                      </a:pPr>
                      <a:r>
                        <a:rPr lang="zh-CN" sz="1100" u="sng" strike="noStrike" cap="none">
                          <a:solidFill>
                            <a:schemeClr val="dk1"/>
                          </a:solidFill>
                        </a:rPr>
                        <a:t>Sau khoản khấu trừ</a:t>
                      </a:r>
                    </a:p>
                    <a:p>
                      <a:pPr marL="0" marR="0" lvl="0" indent="0" algn="ctr" rtl="0">
                        <a:lnSpc>
                          <a:spcPct val="90000"/>
                        </a:lnSpc>
                        <a:spcBef>
                          <a:spcPts val="0"/>
                        </a:spcBef>
                        <a:spcAft>
                          <a:spcPts val="0"/>
                        </a:spcAft>
                        <a:buClr>
                          <a:srgbClr val="000000"/>
                        </a:buClr>
                        <a:buSzPts val="1100"/>
                        <a:buFont typeface="Arial"/>
                        <a:buNone/>
                      </a:pPr>
                      <a:r>
                        <a:rPr lang="zh-CN" sz="1100" u="none" strike="noStrike" cap="none">
                          <a:solidFill>
                            <a:schemeClr val="dk1"/>
                          </a:solidFill>
                        </a:rPr>
                        <a:t>Bán lẻ: $15/$50/$90</a:t>
                      </a:r>
                    </a:p>
                    <a:p>
                      <a:pPr marL="0" marR="0" lvl="0" indent="0" algn="ctr" rtl="0">
                        <a:lnSpc>
                          <a:spcPct val="90000"/>
                        </a:lnSpc>
                        <a:spcBef>
                          <a:spcPts val="0"/>
                        </a:spcBef>
                        <a:spcAft>
                          <a:spcPts val="0"/>
                        </a:spcAft>
                        <a:buClr>
                          <a:srgbClr val="000000"/>
                        </a:buClr>
                        <a:buSzPts val="1100"/>
                        <a:buFont typeface="Arial"/>
                        <a:buNone/>
                      </a:pPr>
                      <a:r>
                        <a:rPr lang="zh-CN" sz="1100" u="none" strike="noStrike" cap="none">
                          <a:solidFill>
                            <a:schemeClr val="dk1"/>
                          </a:solidFill>
                        </a:rPr>
                        <a:t>Đặt Hàng Qua Đường Bưu Điện: $37,50/$125/$225 </a:t>
                      </a:r>
                    </a:p>
                  </a:txBody>
                  <a:tcPr marL="91425" marR="91425" marT="91425" marB="91425">
                    <a:lnL w="9525" cap="flat" cmpd="sng">
                      <a:solidFill>
                        <a:schemeClr val="lt1"/>
                      </a:solidFill>
                      <a:prstDash val="solid"/>
                      <a:round/>
                      <a:headEnd type="none" w="sm" len="sm"/>
                      <a:tailEnd type="none" w="sm" len="sm"/>
                    </a:lnL>
                    <a:solidFill>
                      <a:srgbClr val="EFEFEF"/>
                    </a:solidFill>
                  </a:tcPr>
                </a:tc>
                <a:tc>
                  <a:txBody>
                    <a:bodyPr/>
                    <a:lstStyle/>
                    <a:p>
                      <a:pPr marL="0" lvl="0" indent="0" algn="ctr" rtl="0">
                        <a:lnSpc>
                          <a:spcPct val="90000"/>
                        </a:lnSpc>
                        <a:spcBef>
                          <a:spcPts val="0"/>
                        </a:spcBef>
                        <a:spcAft>
                          <a:spcPts val="0"/>
                        </a:spcAft>
                        <a:buClr>
                          <a:schemeClr val="dk1"/>
                        </a:buClr>
                        <a:buSzPts val="1050"/>
                        <a:buFont typeface="Arial"/>
                        <a:buNone/>
                      </a:pPr>
                      <a:r>
                        <a:rPr lang="zh-CN" sz="1100" u="sng">
                          <a:solidFill>
                            <a:schemeClr val="dk1"/>
                          </a:solidFill>
                        </a:rPr>
                        <a:t>Sau</a:t>
                      </a:r>
                      <a:r>
                        <a:rPr lang="zh-CN" sz="1100" u="sng">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2"/>
                            </a:ext>
                          </a:extLst>
                        </a:rPr>
                        <a:t> khoản khấu trừ</a:t>
                      </a:r>
                    </a:p>
                    <a:p>
                      <a:pPr marL="0" lvl="0" indent="0" algn="ctr" rtl="0">
                        <a:lnSpc>
                          <a:spcPct val="90000"/>
                        </a:lnSpc>
                        <a:spcBef>
                          <a:spcPts val="0"/>
                        </a:spcBef>
                        <a:spcAft>
                          <a:spcPts val="0"/>
                        </a:spcAft>
                        <a:buClr>
                          <a:schemeClr val="dk1"/>
                        </a:buClr>
                        <a:buSzPts val="1100"/>
                        <a:buFont typeface="Arial"/>
                        <a:buNone/>
                      </a:pPr>
                      <a:r>
                        <a:rPr lang="zh-CN" sz="1100">
                          <a:solidFill>
                            <a:schemeClr val="dk1"/>
                          </a:solidFill>
                        </a:rPr>
                        <a:t>Bán lẻ: Được chi trả ở mức 40%</a:t>
                      </a:r>
                    </a:p>
                    <a:p>
                      <a:pPr marL="0" lvl="0" indent="0" algn="ctr" rtl="0">
                        <a:lnSpc>
                          <a:spcPct val="90000"/>
                        </a:lnSpc>
                        <a:spcBef>
                          <a:spcPts val="0"/>
                        </a:spcBef>
                        <a:spcAft>
                          <a:spcPts val="0"/>
                        </a:spcAft>
                        <a:buClr>
                          <a:schemeClr val="dk1"/>
                        </a:buClr>
                        <a:buSzPts val="1100"/>
                        <a:buFont typeface="Arial"/>
                        <a:buNone/>
                      </a:pPr>
                      <a:r>
                        <a:rPr lang="zh-CN" sz="1100">
                          <a:solidFill>
                            <a:schemeClr val="dk1"/>
                          </a:solidFill>
                        </a:rPr>
                        <a:t>Đặt Hàng Qua Đường Bưu Điện: </a:t>
                      </a:r>
                      <a:r>
                        <a:rPr lang="zh-CN" sz="110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
                            </a:ext>
                          </a:extLst>
                        </a:rPr>
                        <a:t>Không được chi trả</a:t>
                      </a:r>
                    </a:p>
                  </a:txBody>
                  <a:tcPr marL="91425" marR="91425" marT="91425" marB="91425"/>
                </a:tc>
                <a:extLst>
                  <a:ext uri="{0D108BD9-81ED-4DB2-BD59-A6C34878D82A}">
                    <a16:rowId xmlns:a16="http://schemas.microsoft.com/office/drawing/2014/main" val="10007"/>
                  </a:ext>
                </a:extLst>
              </a:tr>
              <a:tr h="0">
                <a:tc>
                  <a:txBody>
                    <a:bodyPr/>
                    <a:lstStyle/>
                    <a:p>
                      <a:pPr marL="0" marR="0" lvl="0" indent="0" algn="l" rtl="0">
                        <a:lnSpc>
                          <a:spcPct val="90000"/>
                        </a:lnSpc>
                        <a:spcBef>
                          <a:spcPts val="0"/>
                        </a:spcBef>
                        <a:spcAft>
                          <a:spcPts val="0"/>
                        </a:spcAft>
                        <a:buClr>
                          <a:srgbClr val="000000"/>
                        </a:buClr>
                        <a:buSzPts val="1100"/>
                        <a:buFont typeface="Arial"/>
                        <a:buNone/>
                      </a:pPr>
                      <a:r>
                        <a:rPr lang="zh-CN" sz="1100" b="1" u="none" strike="noStrike" cap="none">
                          <a:solidFill>
                            <a:schemeClr val="lt1"/>
                          </a:solidFill>
                        </a:rPr>
                        <a:t>Dịch vụ chăm sóc khẩn cấp</a:t>
                      </a:r>
                    </a:p>
                  </a:txBody>
                  <a:tcPr marL="91425" marR="91425" marT="91425" marB="91425">
                    <a:lnL w="9525" cap="flat" cmpd="sng">
                      <a:solidFill>
                        <a:schemeClr val="lt1">
                          <a:alpha val="0"/>
                        </a:scheme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rgbClr val="000000"/>
                        </a:buClr>
                        <a:buSzPts val="1100"/>
                        <a:buFont typeface="Arial"/>
                        <a:buNone/>
                      </a:pPr>
                      <a:r>
                        <a:rPr lang="zh-CN" sz="1100" u="none" strike="noStrike" cap="none">
                          <a:solidFill>
                            <a:schemeClr val="dk1"/>
                          </a:solidFill>
                        </a:rPr>
                        <a:t>20% sau khoản khấu trừ</a:t>
                      </a:r>
                    </a:p>
                  </a:txBody>
                  <a:tcPr marL="91425" marR="91425" marT="91425" marB="91425">
                    <a:lnL w="9525" cap="flat" cmpd="sng">
                      <a:solidFill>
                        <a:schemeClr val="lt1"/>
                      </a:solidFill>
                      <a:prstDash val="solid"/>
                      <a:round/>
                      <a:headEnd type="none" w="sm" len="sm"/>
                      <a:tailEnd type="none" w="sm" len="sm"/>
                    </a:lnL>
                    <a:solidFill>
                      <a:srgbClr val="EFEFEF"/>
                    </a:solidFill>
                  </a:tcPr>
                </a:tc>
                <a:tc>
                  <a:txBody>
                    <a:bodyPr/>
                    <a:lstStyle/>
                    <a:p>
                      <a:pPr marL="0" marR="0" lvl="0" indent="0" algn="ctr" rtl="0">
                        <a:lnSpc>
                          <a:spcPct val="90000"/>
                        </a:lnSpc>
                        <a:spcBef>
                          <a:spcPts val="0"/>
                        </a:spcBef>
                        <a:spcAft>
                          <a:spcPts val="0"/>
                        </a:spcAft>
                        <a:buClr>
                          <a:srgbClr val="000000"/>
                        </a:buClr>
                        <a:buSzPts val="1100"/>
                        <a:buFont typeface="Arial"/>
                        <a:buNone/>
                      </a:pPr>
                      <a:r>
                        <a:rPr lang="zh-CN" sz="1100" u="none" strike="noStrike" cap="none">
                          <a:solidFill>
                            <a:schemeClr val="dk1"/>
                          </a:solidFill>
                        </a:rPr>
                        <a:t>40% sau khoản khấu trừ</a:t>
                      </a:r>
                    </a:p>
                  </a:txBody>
                  <a:tcPr marL="91425" marR="91425" marT="91425" marB="91425"/>
                </a:tc>
                <a:extLst>
                  <a:ext uri="{0D108BD9-81ED-4DB2-BD59-A6C34878D82A}">
                    <a16:rowId xmlns:a16="http://schemas.microsoft.com/office/drawing/2014/main" val="10008"/>
                  </a:ext>
                </a:extLst>
              </a:tr>
              <a:tr h="0">
                <a:tc>
                  <a:txBody>
                    <a:bodyPr/>
                    <a:lstStyle/>
                    <a:p>
                      <a:pPr marL="0" marR="0" lvl="0" indent="0" algn="l" rtl="0">
                        <a:lnSpc>
                          <a:spcPct val="90000"/>
                        </a:lnSpc>
                        <a:spcBef>
                          <a:spcPts val="0"/>
                        </a:spcBef>
                        <a:spcAft>
                          <a:spcPts val="0"/>
                        </a:spcAft>
                        <a:buClr>
                          <a:srgbClr val="000000"/>
                        </a:buClr>
                        <a:buSzPts val="1100"/>
                        <a:buFont typeface="Arial"/>
                        <a:buNone/>
                      </a:pPr>
                      <a:r>
                        <a:rPr lang="zh-CN" sz="1100" b="1" u="none" strike="noStrike" cap="none">
                          <a:solidFill>
                            <a:schemeClr val="lt1"/>
                          </a:solidFill>
                        </a:rPr>
                        <a:t>Phòng khám không cần hẹn trước*</a:t>
                      </a:r>
                    </a:p>
                  </a:txBody>
                  <a:tcPr marL="91425" marR="91425" marT="91425" marB="91425">
                    <a:lnL w="9525" cap="flat" cmpd="sng">
                      <a:solidFill>
                        <a:schemeClr val="lt1">
                          <a:alpha val="0"/>
                        </a:scheme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rgbClr val="000000"/>
                        </a:buClr>
                        <a:buSzPts val="1100"/>
                        <a:buFont typeface="Arial"/>
                        <a:buNone/>
                      </a:pPr>
                      <a:r>
                        <a:rPr lang="zh-CN" sz="1100" u="none" strike="noStrike" cap="none">
                          <a:solidFill>
                            <a:schemeClr val="dk1"/>
                          </a:solidFill>
                        </a:rPr>
                        <a:t>100% sau khoản khấu trừ</a:t>
                      </a:r>
                    </a:p>
                  </a:txBody>
                  <a:tcPr marL="91425" marR="91425" marT="91425" marB="91425">
                    <a:lnL w="9525" cap="flat" cmpd="sng">
                      <a:solidFill>
                        <a:schemeClr val="lt1"/>
                      </a:solidFill>
                      <a:prstDash val="solid"/>
                      <a:round/>
                      <a:headEnd type="none" w="sm" len="sm"/>
                      <a:tailEnd type="none" w="sm" len="sm"/>
                    </a:lnL>
                    <a:solidFill>
                      <a:srgbClr val="EFEFEF"/>
                    </a:solidFill>
                  </a:tcPr>
                </a:tc>
                <a:tc>
                  <a:txBody>
                    <a:bodyPr/>
                    <a:lstStyle/>
                    <a:p>
                      <a:pPr marL="0" marR="0" lvl="0" indent="0" algn="ctr" rtl="0">
                        <a:lnSpc>
                          <a:spcPct val="90000"/>
                        </a:lnSpc>
                        <a:spcBef>
                          <a:spcPts val="0"/>
                        </a:spcBef>
                        <a:spcAft>
                          <a:spcPts val="0"/>
                        </a:spcAft>
                        <a:buClr>
                          <a:srgbClr val="000000"/>
                        </a:buClr>
                        <a:buSzPts val="1100"/>
                        <a:buFont typeface="Arial"/>
                        <a:buNone/>
                      </a:pPr>
                      <a:r>
                        <a:rPr lang="zh-CN" sz="1100" u="none" strike="noStrike" cap="none">
                          <a:solidFill>
                            <a:schemeClr val="dk1"/>
                          </a:solidFill>
                        </a:rPr>
                        <a:t>40% sau khoản khấu trừ</a:t>
                      </a:r>
                    </a:p>
                  </a:txBody>
                  <a:tcPr marL="91425" marR="91425" marT="91425" marB="91425"/>
                </a:tc>
                <a:extLst>
                  <a:ext uri="{0D108BD9-81ED-4DB2-BD59-A6C34878D82A}">
                    <a16:rowId xmlns:a16="http://schemas.microsoft.com/office/drawing/2014/main" val="10009"/>
                  </a:ext>
                </a:extLst>
              </a:tr>
              <a:tr h="0">
                <a:tc>
                  <a:txBody>
                    <a:bodyPr/>
                    <a:lstStyle/>
                    <a:p>
                      <a:pPr marL="0" marR="0" lvl="0" indent="0" algn="l" rtl="0">
                        <a:lnSpc>
                          <a:spcPct val="90000"/>
                        </a:lnSpc>
                        <a:spcBef>
                          <a:spcPts val="0"/>
                        </a:spcBef>
                        <a:spcAft>
                          <a:spcPts val="0"/>
                        </a:spcAft>
                        <a:buClr>
                          <a:srgbClr val="000000"/>
                        </a:buClr>
                        <a:buSzPts val="1100"/>
                        <a:buFont typeface="Arial"/>
                        <a:buNone/>
                      </a:pPr>
                      <a:r>
                        <a:rPr lang="zh-CN" sz="1100" b="1" u="none" strike="noStrike" cap="none">
                          <a:solidFill>
                            <a:schemeClr val="lt1"/>
                          </a:solidFill>
                        </a:rPr>
                        <a:t>Dịch vụ Teladoc</a:t>
                      </a:r>
                      <a:r>
                        <a:rPr lang="zh-CN" sz="1100" b="1" u="none" strike="noStrike" cap="none" baseline="30000">
                          <a:solidFill>
                            <a:schemeClr val="lt1"/>
                          </a:solidFill>
                        </a:rPr>
                        <a:t>®</a:t>
                      </a:r>
                      <a:r>
                        <a:rPr lang="zh-CN" sz="1100" b="1" u="none" strike="noStrike" cap="none">
                          <a:solidFill>
                            <a:schemeClr val="lt1"/>
                          </a:solidFill>
                        </a:rPr>
                        <a:t> (qua điện thoại/video)</a:t>
                      </a:r>
                    </a:p>
                  </a:txBody>
                  <a:tcPr marL="91425" marR="91425" marT="91425" marB="91425">
                    <a:lnL w="9525" cap="flat" cmpd="sng">
                      <a:solidFill>
                        <a:schemeClr val="lt1">
                          <a:alpha val="0"/>
                        </a:scheme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rgbClr val="000000"/>
                        </a:buClr>
                        <a:buSzPts val="1100"/>
                        <a:buFont typeface="Arial"/>
                        <a:buNone/>
                      </a:pPr>
                      <a:r>
                        <a:rPr lang="zh-CN" sz="1100" u="none" strike="noStrike" cap="none">
                          <a:solidFill>
                            <a:schemeClr val="dk1"/>
                          </a:solidFill>
                        </a:rPr>
                        <a:t>20% sau khoản khấu trừ</a:t>
                      </a:r>
                    </a:p>
                  </a:txBody>
                  <a:tcPr marL="91425" marR="91425" marT="91425" marB="91425">
                    <a:lnL w="9525" cap="flat" cmpd="sng">
                      <a:solidFill>
                        <a:schemeClr val="lt1"/>
                      </a:solidFill>
                      <a:prstDash val="solid"/>
                      <a:round/>
                      <a:headEnd type="none" w="sm" len="sm"/>
                      <a:tailEnd type="none" w="sm" len="sm"/>
                    </a:lnL>
                    <a:solidFill>
                      <a:srgbClr val="EFEFEF"/>
                    </a:solidFill>
                  </a:tcPr>
                </a:tc>
                <a:tc>
                  <a:txBody>
                    <a:bodyPr/>
                    <a:lstStyle/>
                    <a:p>
                      <a:pPr marL="0" marR="0" lvl="0" indent="0" algn="ctr" rtl="0">
                        <a:lnSpc>
                          <a:spcPct val="90000"/>
                        </a:lnSpc>
                        <a:spcBef>
                          <a:spcPts val="0"/>
                        </a:spcBef>
                        <a:spcAft>
                          <a:spcPts val="0"/>
                        </a:spcAft>
                        <a:buClr>
                          <a:srgbClr val="000000"/>
                        </a:buClr>
                        <a:buSzPts val="1100"/>
                        <a:buFont typeface="Arial"/>
                        <a:buNone/>
                      </a:pPr>
                      <a:r>
                        <a:rPr lang="zh-CN" sz="1100" u="none" strike="noStrike" cap="none"/>
                        <a:t>Không áp dụng</a:t>
                      </a:r>
                    </a:p>
                  </a:txBody>
                  <a:tcPr marL="91425" marR="91425" marT="91425" marB="91425"/>
                </a:tc>
                <a:extLst>
                  <a:ext uri="{0D108BD9-81ED-4DB2-BD59-A6C34878D82A}">
                    <a16:rowId xmlns:a16="http://schemas.microsoft.com/office/drawing/2014/main" val="10010"/>
                  </a:ext>
                </a:extLst>
              </a:tr>
              <a:tr h="0">
                <a:tc>
                  <a:txBody>
                    <a:bodyPr/>
                    <a:lstStyle/>
                    <a:p>
                      <a:pPr marL="0" marR="0" lvl="0" indent="0" algn="l" rtl="0">
                        <a:lnSpc>
                          <a:spcPct val="90000"/>
                        </a:lnSpc>
                        <a:spcBef>
                          <a:spcPts val="0"/>
                        </a:spcBef>
                        <a:spcAft>
                          <a:spcPts val="0"/>
                        </a:spcAft>
                        <a:buClr>
                          <a:srgbClr val="000000"/>
                        </a:buClr>
                        <a:buSzPts val="1100"/>
                        <a:buFont typeface="Arial"/>
                        <a:buNone/>
                      </a:pPr>
                      <a:r>
                        <a:rPr lang="zh-CN" sz="1100" b="1" u="none" strike="noStrike" cap="none">
                          <a:solidFill>
                            <a:schemeClr val="lt1"/>
                          </a:solidFill>
                        </a:rPr>
                        <a:t>Phòng cấp cứu </a:t>
                      </a:r>
                    </a:p>
                  </a:txBody>
                  <a:tcPr marL="91425" marR="91425" marT="91425" marB="91425">
                    <a:lnL w="9525" cap="flat" cmpd="sng">
                      <a:solidFill>
                        <a:schemeClr val="lt1">
                          <a:alpha val="0"/>
                        </a:scheme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rgbClr val="000000"/>
                        </a:buClr>
                        <a:buSzPts val="1100"/>
                        <a:buFont typeface="Arial"/>
                        <a:buNone/>
                      </a:pPr>
                      <a:r>
                        <a:rPr lang="zh-CN" sz="1100" u="none" strike="noStrike" cap="none">
                          <a:solidFill>
                            <a:schemeClr val="dk1"/>
                          </a:solidFill>
                        </a:rPr>
                        <a:t>20% sau khoản khấu trừ</a:t>
                      </a:r>
                    </a:p>
                  </a:txBody>
                  <a:tcPr marL="91425" marR="91425" marT="91425" marB="91425">
                    <a:lnL w="9525" cap="flat" cmpd="sng">
                      <a:solidFill>
                        <a:schemeClr val="lt1"/>
                      </a:solidFill>
                      <a:prstDash val="solid"/>
                      <a:round/>
                      <a:headEnd type="none" w="sm" len="sm"/>
                      <a:tailEnd type="none" w="sm" len="sm"/>
                    </a:lnL>
                    <a:solidFill>
                      <a:srgbClr val="EFEFEF"/>
                    </a:solidFill>
                  </a:tcPr>
                </a:tc>
                <a:tc>
                  <a:txBody>
                    <a:bodyPr/>
                    <a:lstStyle/>
                    <a:p>
                      <a:pPr marL="0" marR="0" lvl="0" indent="0" algn="ctr" rtl="0">
                        <a:lnSpc>
                          <a:spcPct val="90000"/>
                        </a:lnSpc>
                        <a:spcBef>
                          <a:spcPts val="0"/>
                        </a:spcBef>
                        <a:spcAft>
                          <a:spcPts val="0"/>
                        </a:spcAft>
                        <a:buClr>
                          <a:srgbClr val="000000"/>
                        </a:buClr>
                        <a:buSzPts val="1100"/>
                        <a:buFont typeface="Arial"/>
                        <a:buNone/>
                      </a:pPr>
                      <a:r>
                        <a:rPr lang="zh-CN" sz="1100" u="none" strike="noStrike" cap="none" dirty="0"/>
                        <a:t>Tương tự như dịch vụ chăm sóc trong mạng lưới</a:t>
                      </a:r>
                    </a:p>
                  </a:txBody>
                  <a:tcPr marL="91425" marR="91425" marT="91425" marB="91425"/>
                </a:tc>
                <a:extLst>
                  <a:ext uri="{0D108BD9-81ED-4DB2-BD59-A6C34878D82A}">
                    <a16:rowId xmlns:a16="http://schemas.microsoft.com/office/drawing/2014/main" val="10011"/>
                  </a:ext>
                </a:extLst>
              </a:tr>
              <a:tr h="380850">
                <a:tc>
                  <a:txBody>
                    <a:bodyPr/>
                    <a:lstStyle/>
                    <a:p>
                      <a:pPr marL="0" marR="0" lvl="0" indent="0" algn="l" rtl="0">
                        <a:lnSpc>
                          <a:spcPct val="90000"/>
                        </a:lnSpc>
                        <a:spcBef>
                          <a:spcPts val="0"/>
                        </a:spcBef>
                        <a:spcAft>
                          <a:spcPts val="0"/>
                        </a:spcAft>
                        <a:buClr>
                          <a:srgbClr val="000000"/>
                        </a:buClr>
                        <a:buSzPts val="1100"/>
                        <a:buFont typeface="Arial"/>
                        <a:buNone/>
                      </a:pPr>
                      <a:r>
                        <a:rPr lang="zh-CN" sz="1100" b="1" u="none" strike="noStrike" cap="none" spc="-30" baseline="0" dirty="0">
                          <a:solidFill>
                            <a:schemeClr val="lt1"/>
                          </a:solidFill>
                        </a:rPr>
                        <a:t>Chụp X-quang, chiếu chụp phức tạp</a:t>
                      </a:r>
                    </a:p>
                  </a:txBody>
                  <a:tcPr marL="91425" marR="91425" marT="91425" marB="91425">
                    <a:lnL w="9525" cap="flat" cmpd="sng">
                      <a:solidFill>
                        <a:schemeClr val="lt1">
                          <a:alpha val="0"/>
                        </a:scheme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rgbClr val="000000"/>
                        </a:buClr>
                        <a:buSzPts val="1100"/>
                        <a:buFont typeface="Arial"/>
                        <a:buNone/>
                      </a:pPr>
                      <a:r>
                        <a:rPr lang="zh-CN" sz="1100" u="none" strike="noStrike" cap="none">
                          <a:solidFill>
                            <a:schemeClr val="dk1"/>
                          </a:solidFill>
                        </a:rPr>
                        <a:t>20% sau khoản khấu trừ</a:t>
                      </a:r>
                    </a:p>
                  </a:txBody>
                  <a:tcPr marL="91425" marR="91425" marT="91425" marB="91425">
                    <a:lnL w="9525" cap="flat" cmpd="sng">
                      <a:solidFill>
                        <a:schemeClr val="lt1"/>
                      </a:solidFill>
                      <a:prstDash val="solid"/>
                      <a:round/>
                      <a:headEnd type="none" w="sm" len="sm"/>
                      <a:tailEnd type="none" w="sm" len="sm"/>
                    </a:lnL>
                    <a:solidFill>
                      <a:srgbClr val="EFEFEF"/>
                    </a:solidFill>
                  </a:tcPr>
                </a:tc>
                <a:tc>
                  <a:txBody>
                    <a:bodyPr/>
                    <a:lstStyle/>
                    <a:p>
                      <a:pPr marL="0" marR="0" lvl="0" indent="0" algn="ctr" rtl="0">
                        <a:lnSpc>
                          <a:spcPct val="90000"/>
                        </a:lnSpc>
                        <a:spcBef>
                          <a:spcPts val="0"/>
                        </a:spcBef>
                        <a:spcAft>
                          <a:spcPts val="0"/>
                        </a:spcAft>
                        <a:buClr>
                          <a:srgbClr val="000000"/>
                        </a:buClr>
                        <a:buSzPts val="1100"/>
                        <a:buFont typeface="Arial"/>
                        <a:buNone/>
                      </a:pPr>
                      <a:r>
                        <a:rPr lang="zh-CN" sz="1100" u="none" strike="noStrike" cap="none" dirty="0">
                          <a:solidFill>
                            <a:schemeClr val="dk1"/>
                          </a:solidFill>
                        </a:rPr>
                        <a:t>40% sau khoản khấu trừ</a:t>
                      </a:r>
                    </a:p>
                  </a:txBody>
                  <a:tcPr marL="91425" marR="91425" marT="91425" marB="91425"/>
                </a:tc>
                <a:extLst>
                  <a:ext uri="{0D108BD9-81ED-4DB2-BD59-A6C34878D82A}">
                    <a16:rowId xmlns:a16="http://schemas.microsoft.com/office/drawing/2014/main" val="10012"/>
                  </a:ext>
                </a:extLst>
              </a:tr>
            </a:tbl>
          </a:graphicData>
        </a:graphic>
      </p:graphicFrame>
      <p:sp>
        <p:nvSpPr>
          <p:cNvPr id="258" name="Google Shape;258;g1672f9f679b_0_3638"/>
          <p:cNvSpPr txBox="1"/>
          <p:nvPr/>
        </p:nvSpPr>
        <p:spPr>
          <a:xfrm rot="-5400000">
            <a:off x="-2105343" y="3147656"/>
            <a:ext cx="5731500" cy="11094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DECFE5"/>
              </a:buClr>
              <a:buSzPts val="2400"/>
              <a:buFont typeface="Arial"/>
              <a:buNone/>
            </a:pPr>
            <a:r>
              <a:rPr lang="zh-CN" sz="2200" b="1" dirty="0">
                <a:solidFill>
                  <a:schemeClr val="lt1"/>
                </a:solidFill>
              </a:rPr>
              <a:t>Aetna</a:t>
            </a:r>
            <a:r>
              <a:rPr lang="zh-CN" sz="2200" b="1" i="0" u="none" strike="noStrike" cap="none" dirty="0">
                <a:solidFill>
                  <a:schemeClr val="lt1"/>
                </a:solidFill>
                <a:latin typeface="Arial"/>
                <a:ea typeface="SimSun"/>
                <a:cs typeface="Arial"/>
                <a:sym typeface="Arial"/>
              </a:rPr>
              <a:t> HDHP + HSA</a:t>
            </a:r>
          </a:p>
        </p:txBody>
      </p:sp>
      <p:sp>
        <p:nvSpPr>
          <p:cNvPr id="259" name="Google Shape;259;g1672f9f679b_0_3638"/>
          <p:cNvSpPr txBox="1"/>
          <p:nvPr/>
        </p:nvSpPr>
        <p:spPr>
          <a:xfrm>
            <a:off x="0" y="2"/>
            <a:ext cx="5731500" cy="7719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DECFE5"/>
              </a:buClr>
              <a:buSzPts val="2400"/>
              <a:buFont typeface="Arial"/>
              <a:buNone/>
            </a:pPr>
            <a:r>
              <a:rPr lang="zh-CN" sz="2200" b="1" i="0" u="none" strike="noStrike" cap="none">
                <a:solidFill>
                  <a:srgbClr val="888888"/>
                </a:solidFill>
                <a:latin typeface="Arial"/>
                <a:ea typeface="SimSun"/>
                <a:cs typeface="Arial"/>
                <a:sym typeface="Arial"/>
              </a:rPr>
              <a:t>Quyền Lợi Y Tế</a:t>
            </a:r>
          </a:p>
        </p:txBody>
      </p:sp>
      <p:sp>
        <p:nvSpPr>
          <p:cNvPr id="260" name="Google Shape;260;g1672f9f679b_0_3638"/>
          <p:cNvSpPr txBox="1"/>
          <p:nvPr/>
        </p:nvSpPr>
        <p:spPr>
          <a:xfrm>
            <a:off x="268800" y="6450797"/>
            <a:ext cx="8011600" cy="34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900" i="1" dirty="0"/>
              <a:t>* Dịch vụ chăm sóc khẩn cấp, phòng cấp cứu, khoa ngoại trú của bệnh viện, trung tâm phẫu thuật ngoại chẩn và văn phòng thực tế không phải là phòng khám không cần hẹn trước. </a:t>
            </a:r>
          </a:p>
        </p:txBody>
      </p:sp>
      <p:sp>
        <p:nvSpPr>
          <p:cNvPr id="2" name="TextBox 1">
            <a:extLst>
              <a:ext uri="{FF2B5EF4-FFF2-40B4-BE49-F238E27FC236}">
                <a16:creationId xmlns:a16="http://schemas.microsoft.com/office/drawing/2014/main" id="{64668F52-6EC8-66C5-796E-502FAEA34D2A}"/>
              </a:ext>
            </a:extLst>
          </p:cNvPr>
          <p:cNvSpPr txBox="1"/>
          <p:nvPr/>
        </p:nvSpPr>
        <p:spPr>
          <a:xfrm>
            <a:off x="3353000" y="101600"/>
            <a:ext cx="5458550" cy="577081"/>
          </a:xfrm>
          <a:prstGeom prst="rect">
            <a:avLst/>
          </a:prstGeom>
          <a:noFill/>
        </p:spPr>
        <p:txBody>
          <a:bodyPr wrap="square" rtlCol="0">
            <a:spAutoFit/>
          </a:bodyPr>
          <a:lstStyle/>
          <a:p>
            <a:r>
              <a:rPr lang="zh-CN" sz="1050" b="0" i="0" u="none" strike="noStrike" cap="none">
                <a:solidFill>
                  <a:schemeClr val="dk1"/>
                </a:solidFill>
                <a:latin typeface="Arial"/>
                <a:ea typeface="SimSun"/>
                <a:cs typeface="Arial"/>
                <a:sym typeface="Arial"/>
              </a:rPr>
              <a:t>Mạng lưới Aetna của quý vị phụ thuộc vào tiểu bang quý vị cư trú và chương trình quý vị ghi danh. </a:t>
            </a:r>
            <a:r>
              <a:rPr lang="zh-CN" sz="1050">
                <a:solidFill>
                  <a:schemeClr val="dk1"/>
                </a:solidFill>
              </a:rPr>
              <a:t>Gọi cho Aetna theo số </a:t>
            </a:r>
            <a:r>
              <a:rPr lang="zh-CN" sz="1050" b="1">
                <a:solidFill>
                  <a:schemeClr val="dk1"/>
                </a:solidFill>
              </a:rPr>
              <a:t>1-833-359-0121 </a:t>
            </a:r>
            <a:r>
              <a:rPr lang="zh-CN" sz="1050">
                <a:solidFill>
                  <a:schemeClr val="dk1"/>
                </a:solidFill>
              </a:rPr>
              <a:t>hoặc làm theo hướng dẫn trong hướng dẫn quyền lợi để kiểm tra tình trạng sẵn có của nhà cung cấp.</a:t>
            </a:r>
          </a:p>
        </p:txBody>
      </p:sp>
      <p:pic>
        <p:nvPicPr>
          <p:cNvPr id="3" name="Slide_11">
            <a:hlinkClick r:id="" action="ppaction://media"/>
            <a:extLst>
              <a:ext uri="{FF2B5EF4-FFF2-40B4-BE49-F238E27FC236}">
                <a16:creationId xmlns:a16="http://schemas.microsoft.com/office/drawing/2014/main" id="{DDC090E9-4C07-D85B-4FEC-601B6414DA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2125" y="561532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6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g1672f9f679b_0_5321"/>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225"/>
              <a:buNone/>
            </a:pPr>
            <a:fld id="{00000000-1234-1234-1234-123412341234}" type="slidenum">
              <a:rPr lang="en-US">
                <a:latin typeface="Arial" panose="020B0604020202020204" pitchFamily="34" charset="0"/>
                <a:cs typeface="Arial" panose="020B0604020202020204" pitchFamily="34" charset="0"/>
              </a:rPr>
              <a:t>12</a:t>
            </a:fld>
            <a:endParaRPr lang="en-US">
              <a:latin typeface="Arial" panose="020B0604020202020204" pitchFamily="34" charset="0"/>
              <a:cs typeface="Arial" panose="020B0604020202020204" pitchFamily="34" charset="0"/>
            </a:endParaRPr>
          </a:p>
        </p:txBody>
      </p:sp>
      <p:sp>
        <p:nvSpPr>
          <p:cNvPr id="300" name="Google Shape;300;g1672f9f679b_0_5321"/>
          <p:cNvSpPr/>
          <p:nvPr/>
        </p:nvSpPr>
        <p:spPr>
          <a:xfrm>
            <a:off x="5639150" y="757399"/>
            <a:ext cx="3359400" cy="5777735"/>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panose="020B0604020202020204" pitchFamily="34" charset="0"/>
              <a:cs typeface="Arial" panose="020B0604020202020204" pitchFamily="34" charset="0"/>
              <a:sym typeface="Arial"/>
            </a:endParaRPr>
          </a:p>
        </p:txBody>
      </p:sp>
      <p:sp>
        <p:nvSpPr>
          <p:cNvPr id="301" name="Google Shape;301;g1672f9f679b_0_5321"/>
          <p:cNvSpPr txBox="1"/>
          <p:nvPr/>
        </p:nvSpPr>
        <p:spPr>
          <a:xfrm>
            <a:off x="5639150" y="627050"/>
            <a:ext cx="3359400" cy="16956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DECFE5"/>
              </a:buClr>
              <a:buSzPts val="2400"/>
              <a:buFont typeface="Arial"/>
              <a:buNone/>
            </a:pPr>
            <a:r>
              <a:rPr lang="zh-CN" sz="2000" b="1" i="0" u="none" strike="noStrike" cap="none" dirty="0">
                <a:solidFill>
                  <a:schemeClr val="lt1"/>
                </a:solidFill>
                <a:latin typeface="Arial" panose="020B0604020202020204" pitchFamily="34" charset="0"/>
                <a:ea typeface="SimSun"/>
                <a:cs typeface="Arial" panose="020B0604020202020204" pitchFamily="34" charset="0"/>
                <a:sym typeface="Arial"/>
              </a:rPr>
              <a:t>Tính hội đủ điều kiện</a:t>
            </a:r>
            <a:r>
              <a:rPr lang="zh-CN" sz="2000" b="0" i="0" u="none" strike="noStrike" cap="none" dirty="0">
                <a:solidFill>
                  <a:schemeClr val="lt1"/>
                </a:solidFill>
                <a:latin typeface="Arial" panose="020B0604020202020204" pitchFamily="34" charset="0"/>
                <a:ea typeface="SimSun"/>
                <a:cs typeface="Arial" panose="020B0604020202020204" pitchFamily="34" charset="0"/>
                <a:sym typeface="Arial"/>
              </a:rPr>
              <a:t> </a:t>
            </a:r>
          </a:p>
          <a:p>
            <a:pPr marL="0" marR="0" lvl="0" indent="0" algn="ctr" rtl="0">
              <a:lnSpc>
                <a:spcPct val="90000"/>
              </a:lnSpc>
              <a:spcBef>
                <a:spcPts val="0"/>
              </a:spcBef>
              <a:spcAft>
                <a:spcPts val="0"/>
              </a:spcAft>
              <a:buClr>
                <a:srgbClr val="DECFE5"/>
              </a:buClr>
              <a:buSzPts val="2400"/>
              <a:buFont typeface="Arial"/>
              <a:buNone/>
            </a:pPr>
            <a:r>
              <a:rPr lang="zh-CN" sz="2000" b="0" i="0" u="none" strike="noStrike" cap="none" dirty="0">
                <a:solidFill>
                  <a:schemeClr val="lt1"/>
                </a:solidFill>
                <a:latin typeface="Arial" panose="020B0604020202020204" pitchFamily="34" charset="0"/>
                <a:ea typeface="SimSun"/>
                <a:cs typeface="Arial" panose="020B0604020202020204" pitchFamily="34" charset="0"/>
                <a:sym typeface="Arial"/>
              </a:rPr>
              <a:t>thực hiện khoản đóng góp </a:t>
            </a:r>
          </a:p>
        </p:txBody>
      </p:sp>
      <p:cxnSp>
        <p:nvCxnSpPr>
          <p:cNvPr id="302" name="Google Shape;302;g1672f9f679b_0_5321"/>
          <p:cNvCxnSpPr/>
          <p:nvPr/>
        </p:nvCxnSpPr>
        <p:spPr>
          <a:xfrm>
            <a:off x="6670200" y="1921025"/>
            <a:ext cx="1480500" cy="0"/>
          </a:xfrm>
          <a:prstGeom prst="straightConnector1">
            <a:avLst/>
          </a:prstGeom>
          <a:noFill/>
          <a:ln w="19050" cap="flat" cmpd="sng">
            <a:solidFill>
              <a:schemeClr val="lt1"/>
            </a:solidFill>
            <a:prstDash val="solid"/>
            <a:round/>
            <a:headEnd type="none" w="sm" len="sm"/>
            <a:tailEnd type="none" w="sm" len="sm"/>
          </a:ln>
        </p:spPr>
      </p:cxnSp>
      <p:sp>
        <p:nvSpPr>
          <p:cNvPr id="303" name="Google Shape;303;g1672f9f679b_0_5321"/>
          <p:cNvSpPr txBox="1"/>
          <p:nvPr/>
        </p:nvSpPr>
        <p:spPr>
          <a:xfrm>
            <a:off x="5573075" y="1920175"/>
            <a:ext cx="3359400" cy="4608924"/>
          </a:xfrm>
          <a:prstGeom prst="rect">
            <a:avLst/>
          </a:prstGeom>
          <a:noFill/>
          <a:ln>
            <a:noFill/>
          </a:ln>
        </p:spPr>
        <p:txBody>
          <a:bodyPr spcFirstLastPara="1" wrap="square" lIns="91425" tIns="91425" rIns="91425" bIns="91425" anchor="t" anchorCtr="0">
            <a:spAutoFit/>
          </a:bodyPr>
          <a:lstStyle/>
          <a:p>
            <a:pPr marL="412750" marR="0" lvl="0" indent="-260350" algn="l" rtl="0">
              <a:lnSpc>
                <a:spcPct val="115000"/>
              </a:lnSpc>
              <a:spcBef>
                <a:spcPts val="0"/>
              </a:spcBef>
              <a:spcAft>
                <a:spcPts val="0"/>
              </a:spcAft>
              <a:buClr>
                <a:schemeClr val="lt1"/>
              </a:buClr>
              <a:buSzPts val="1200"/>
              <a:buFont typeface="Arial"/>
              <a:buChar char="•"/>
            </a:pPr>
            <a:r>
              <a:rPr lang="zh-CN" sz="1100" b="0" i="0" u="none" strike="noStrike" cap="none" spc="-30" dirty="0">
                <a:solidFill>
                  <a:schemeClr val="lt1"/>
                </a:solidFill>
                <a:latin typeface="Arial" panose="020B0604020202020204" pitchFamily="34" charset="0"/>
                <a:ea typeface="SimSun"/>
                <a:cs typeface="Arial" panose="020B0604020202020204" pitchFamily="34" charset="0"/>
                <a:sym typeface="Arial"/>
              </a:rPr>
              <a:t>Phải ghi danh vào Sovos </a:t>
            </a:r>
            <a:r>
              <a:rPr lang="zh-CN" sz="1100" spc="-30" dirty="0">
                <a:solidFill>
                  <a:schemeClr val="lt1"/>
                </a:solidFill>
                <a:latin typeface="Arial" panose="020B0604020202020204" pitchFamily="34" charset="0"/>
                <a:cs typeface="Arial" panose="020B0604020202020204" pitchFamily="34" charset="0"/>
              </a:rPr>
              <a:t>Aetna </a:t>
            </a:r>
            <a:r>
              <a:rPr lang="zh-CN" sz="1100" b="0" i="0" u="none" strike="noStrike" cap="none" spc="-30" dirty="0">
                <a:solidFill>
                  <a:schemeClr val="lt1"/>
                </a:solidFill>
                <a:latin typeface="Arial" panose="020B0604020202020204" pitchFamily="34" charset="0"/>
                <a:ea typeface="SimSun"/>
                <a:cs typeface="Arial" panose="020B0604020202020204" pitchFamily="34" charset="0"/>
                <a:sym typeface="Arial"/>
              </a:rPr>
              <a:t>HDHP + HSA </a:t>
            </a:r>
          </a:p>
          <a:p>
            <a:pPr marL="412750" marR="0" lvl="0" indent="-209550" algn="l" rtl="0">
              <a:lnSpc>
                <a:spcPct val="115000"/>
              </a:lnSpc>
              <a:spcBef>
                <a:spcPts val="0"/>
              </a:spcBef>
              <a:spcAft>
                <a:spcPts val="0"/>
              </a:spcAft>
              <a:buClr>
                <a:schemeClr val="dk1"/>
              </a:buClr>
              <a:buSzPts val="1200"/>
              <a:buFont typeface="Arial"/>
              <a:buNone/>
            </a:pPr>
            <a:endParaRPr sz="800" b="0" i="0" u="none" strike="noStrike" cap="none" dirty="0">
              <a:solidFill>
                <a:schemeClr val="lt1"/>
              </a:solidFill>
              <a:latin typeface="Arial" panose="020B0604020202020204" pitchFamily="34" charset="0"/>
              <a:cs typeface="Arial" panose="020B0604020202020204" pitchFamily="34" charset="0"/>
              <a:sym typeface="Arial"/>
            </a:endParaRPr>
          </a:p>
          <a:p>
            <a:pPr marL="412750" marR="0" lvl="0" indent="-260350" algn="l" rtl="0">
              <a:lnSpc>
                <a:spcPct val="115000"/>
              </a:lnSpc>
              <a:spcBef>
                <a:spcPts val="0"/>
              </a:spcBef>
              <a:spcAft>
                <a:spcPts val="0"/>
              </a:spcAft>
              <a:buClr>
                <a:schemeClr val="lt1"/>
              </a:buClr>
              <a:buSzPts val="1200"/>
              <a:buFont typeface="Arial"/>
              <a:buChar char="•"/>
            </a:pPr>
            <a:r>
              <a:rPr lang="zh-CN" sz="1100" b="0" i="0" u="none" strike="noStrike" cap="none" dirty="0">
                <a:solidFill>
                  <a:schemeClr val="lt1"/>
                </a:solidFill>
                <a:latin typeface="Arial" panose="020B0604020202020204" pitchFamily="34" charset="0"/>
                <a:ea typeface="SimSun"/>
                <a:cs typeface="Arial" panose="020B0604020202020204" pitchFamily="34" charset="0"/>
                <a:sym typeface="Arial"/>
              </a:rPr>
              <a:t>Không được ghi danh vào bất k</a:t>
            </a:r>
            <a:r>
              <a:rPr lang="zh-CN" sz="1100" dirty="0">
                <a:solidFill>
                  <a:schemeClr val="lt1"/>
                </a:solidFill>
                <a:latin typeface="Arial" panose="020B0604020202020204" pitchFamily="34" charset="0"/>
                <a:cs typeface="Arial" panose="020B0604020202020204" pitchFamily="34" charset="0"/>
              </a:rPr>
              <a:t>ỳ chương trình y tế </a:t>
            </a:r>
            <a:r>
              <a:rPr lang="zh-CN" sz="1100" b="0" i="0" u="none" strike="noStrike" cap="none" dirty="0">
                <a:solidFill>
                  <a:schemeClr val="lt1"/>
                </a:solidFill>
                <a:latin typeface="Arial" panose="020B0604020202020204" pitchFamily="34" charset="0"/>
                <a:ea typeface="SimSun"/>
                <a:cs typeface="Arial" panose="020B0604020202020204" pitchFamily="34" charset="0"/>
                <a:sym typeface="Arial"/>
              </a:rPr>
              <a:t>nào khác không phải là Chương Trình Bảo Hiểm Sức Khỏe Khấu Trừ Cao (định nghĩa IRS đặc biệt)</a:t>
            </a:r>
          </a:p>
          <a:p>
            <a:pPr marL="412750" marR="0" lvl="0" indent="-209550" algn="l" rtl="0">
              <a:lnSpc>
                <a:spcPct val="115000"/>
              </a:lnSpc>
              <a:spcBef>
                <a:spcPts val="0"/>
              </a:spcBef>
              <a:spcAft>
                <a:spcPts val="0"/>
              </a:spcAft>
              <a:buClr>
                <a:schemeClr val="dk1"/>
              </a:buClr>
              <a:buSzPts val="1200"/>
              <a:buFont typeface="Arial"/>
              <a:buNone/>
            </a:pPr>
            <a:endParaRPr lang="zh-CN" altLang="en-US" sz="800" b="0" i="0" u="none" strike="noStrike" cap="none" dirty="0">
              <a:solidFill>
                <a:schemeClr val="lt1"/>
              </a:solidFill>
              <a:latin typeface="Arial" panose="020B0604020202020204" pitchFamily="34" charset="0"/>
              <a:cs typeface="Arial" panose="020B0604020202020204" pitchFamily="34" charset="0"/>
              <a:sym typeface="Arial"/>
            </a:endParaRPr>
          </a:p>
          <a:p>
            <a:pPr marL="412750" marR="0" lvl="0" indent="-260350" algn="l" rtl="0">
              <a:lnSpc>
                <a:spcPct val="115000"/>
              </a:lnSpc>
              <a:spcBef>
                <a:spcPts val="0"/>
              </a:spcBef>
              <a:spcAft>
                <a:spcPts val="0"/>
              </a:spcAft>
              <a:buClr>
                <a:schemeClr val="lt1"/>
              </a:buClr>
              <a:buSzPts val="1200"/>
              <a:buFont typeface="Arial"/>
              <a:buChar char="•"/>
            </a:pPr>
            <a:r>
              <a:rPr lang="zh-CN" sz="1100" b="0" i="0" u="none" strike="noStrike" cap="none" dirty="0">
                <a:solidFill>
                  <a:schemeClr val="lt1"/>
                </a:solidFill>
                <a:latin typeface="Arial" panose="020B0604020202020204" pitchFamily="34" charset="0"/>
                <a:ea typeface="SimSun"/>
                <a:cs typeface="Arial" panose="020B0604020202020204" pitchFamily="34" charset="0"/>
                <a:sym typeface="Arial"/>
              </a:rPr>
              <a:t>Không được ghi danh vào (hoặc nhận khoản bồi hoàn từ) FSA cho Chăm Sóc Sức Khỏe (chấp nhận FSA cho Mục Đích Giới Hạn)</a:t>
            </a:r>
          </a:p>
          <a:p>
            <a:pPr marL="412750" marR="0" lvl="0" indent="-209550" algn="l" rtl="0">
              <a:lnSpc>
                <a:spcPct val="115000"/>
              </a:lnSpc>
              <a:spcBef>
                <a:spcPts val="0"/>
              </a:spcBef>
              <a:spcAft>
                <a:spcPts val="0"/>
              </a:spcAft>
              <a:buClr>
                <a:schemeClr val="dk1"/>
              </a:buClr>
              <a:buSzPts val="1200"/>
              <a:buFont typeface="Arial"/>
              <a:buNone/>
            </a:pPr>
            <a:endParaRPr lang="zh-CN" altLang="en-US" sz="800" b="0" i="0" u="none" strike="noStrike" cap="none" dirty="0">
              <a:solidFill>
                <a:schemeClr val="lt1"/>
              </a:solidFill>
              <a:latin typeface="Arial" panose="020B0604020202020204" pitchFamily="34" charset="0"/>
              <a:cs typeface="Arial" panose="020B0604020202020204" pitchFamily="34" charset="0"/>
              <a:sym typeface="Arial"/>
            </a:endParaRPr>
          </a:p>
          <a:p>
            <a:pPr marL="412750" marR="0" lvl="0" indent="-260350" algn="l" rtl="0">
              <a:lnSpc>
                <a:spcPct val="115000"/>
              </a:lnSpc>
              <a:spcBef>
                <a:spcPts val="0"/>
              </a:spcBef>
              <a:spcAft>
                <a:spcPts val="0"/>
              </a:spcAft>
              <a:buClr>
                <a:schemeClr val="lt1"/>
              </a:buClr>
              <a:buSzPts val="1200"/>
              <a:buFont typeface="Arial"/>
              <a:buChar char="•"/>
            </a:pPr>
            <a:r>
              <a:rPr lang="zh-CN" sz="1100" dirty="0">
                <a:solidFill>
                  <a:schemeClr val="lt1"/>
                </a:solidFill>
                <a:latin typeface="Arial" panose="020B0604020202020204" pitchFamily="34" charset="0"/>
                <a:cs typeface="Arial" panose="020B0604020202020204" pitchFamily="34" charset="0"/>
              </a:rPr>
              <a:t>Không được nhận dịch vụ chăm sóc sức khỏe từ Cơ Quan Dịch Vụ Y Tế cho Người Mỹ Bản Địa (HIS) hoặc Bộ Cựu Chiến Binh Hoa Kỳ (VA) trong 3 tháng trước đó (chấp nhận các dịch vụ nha khoa, nhãn khoa và phòng ngừa).</a:t>
            </a:r>
          </a:p>
          <a:p>
            <a:pPr marL="412750" marR="0" lvl="0" indent="-209550" algn="l" rtl="0">
              <a:lnSpc>
                <a:spcPct val="115000"/>
              </a:lnSpc>
              <a:spcBef>
                <a:spcPts val="0"/>
              </a:spcBef>
              <a:spcAft>
                <a:spcPts val="0"/>
              </a:spcAft>
              <a:buClr>
                <a:schemeClr val="dk1"/>
              </a:buClr>
              <a:buSzPts val="1200"/>
              <a:buFont typeface="Arial"/>
              <a:buNone/>
            </a:pPr>
            <a:endParaRPr lang="zh-CN" altLang="en-US" sz="800" b="0" i="0" u="none" strike="noStrike" cap="none" dirty="0">
              <a:solidFill>
                <a:schemeClr val="lt1"/>
              </a:solidFill>
              <a:latin typeface="Arial" panose="020B0604020202020204" pitchFamily="34" charset="0"/>
              <a:cs typeface="Arial" panose="020B0604020202020204" pitchFamily="34" charset="0"/>
              <a:sym typeface="Arial"/>
            </a:endParaRPr>
          </a:p>
          <a:p>
            <a:pPr marL="412750" marR="0" lvl="0" indent="-260350" algn="l" rtl="0">
              <a:lnSpc>
                <a:spcPct val="115000"/>
              </a:lnSpc>
              <a:spcBef>
                <a:spcPts val="0"/>
              </a:spcBef>
              <a:spcAft>
                <a:spcPts val="0"/>
              </a:spcAft>
              <a:buClr>
                <a:schemeClr val="lt1"/>
              </a:buClr>
              <a:buSzPts val="1200"/>
              <a:buFont typeface="Arial"/>
              <a:buChar char="•"/>
            </a:pPr>
            <a:r>
              <a:rPr lang="zh-CN" sz="1100" dirty="0">
                <a:solidFill>
                  <a:schemeClr val="lt1"/>
                </a:solidFill>
                <a:latin typeface="Arial" panose="020B0604020202020204" pitchFamily="34" charset="0"/>
                <a:cs typeface="Arial" panose="020B0604020202020204" pitchFamily="34" charset="0"/>
              </a:rPr>
              <a:t>Không được khai là người phụ thuộc về thuế thu nhập của bất kỳ ai</a:t>
            </a:r>
            <a:endParaRPr lang="zh-CN" altLang="en-US" sz="1100" dirty="0">
              <a:solidFill>
                <a:schemeClr val="lt1"/>
              </a:solidFill>
              <a:latin typeface="Arial" panose="020B0604020202020204" pitchFamily="34" charset="0"/>
              <a:cs typeface="Arial" panose="020B0604020202020204" pitchFamily="34" charset="0"/>
            </a:endParaRPr>
          </a:p>
          <a:p>
            <a:pPr marL="412750" marR="0" lvl="0" indent="-209550" algn="l" rtl="0">
              <a:lnSpc>
                <a:spcPct val="115000"/>
              </a:lnSpc>
              <a:spcBef>
                <a:spcPts val="0"/>
              </a:spcBef>
              <a:spcAft>
                <a:spcPts val="0"/>
              </a:spcAft>
              <a:buClr>
                <a:schemeClr val="dk1"/>
              </a:buClr>
              <a:buSzPts val="1200"/>
              <a:buFont typeface="Arial"/>
              <a:buNone/>
            </a:pPr>
            <a:endParaRPr lang="zh-CN" altLang="en-US" sz="800" b="0" i="0" u="none" strike="noStrike" cap="none" dirty="0">
              <a:solidFill>
                <a:schemeClr val="lt1"/>
              </a:solidFill>
              <a:latin typeface="Arial" panose="020B0604020202020204" pitchFamily="34" charset="0"/>
              <a:cs typeface="Arial" panose="020B0604020202020204" pitchFamily="34" charset="0"/>
              <a:sym typeface="Arial"/>
            </a:endParaRPr>
          </a:p>
          <a:p>
            <a:pPr marL="412750" marR="0" lvl="0" indent="-260350" algn="l" rtl="0">
              <a:lnSpc>
                <a:spcPct val="115000"/>
              </a:lnSpc>
              <a:spcBef>
                <a:spcPts val="0"/>
              </a:spcBef>
              <a:spcAft>
                <a:spcPts val="0"/>
              </a:spcAft>
              <a:buClr>
                <a:schemeClr val="lt1"/>
              </a:buClr>
              <a:buSzPts val="1200"/>
              <a:buFont typeface="Arial"/>
              <a:buChar char="•"/>
            </a:pPr>
            <a:r>
              <a:rPr lang="zh-CN" sz="1100" b="0" i="0" u="none" strike="noStrike" cap="none" dirty="0">
                <a:solidFill>
                  <a:schemeClr val="lt1"/>
                </a:solidFill>
                <a:latin typeface="Arial" panose="020B0604020202020204" pitchFamily="34" charset="0"/>
                <a:ea typeface="SimSun"/>
                <a:cs typeface="Arial" panose="020B0604020202020204" pitchFamily="34" charset="0"/>
                <a:sym typeface="Arial"/>
              </a:rPr>
              <a:t>Không được nhận khoản chi trả từ Medicare hoặc TRICARE</a:t>
            </a:r>
          </a:p>
        </p:txBody>
      </p:sp>
      <p:sp>
        <p:nvSpPr>
          <p:cNvPr id="304" name="Google Shape;304;g1672f9f679b_0_5321"/>
          <p:cNvSpPr txBox="1"/>
          <p:nvPr/>
        </p:nvSpPr>
        <p:spPr>
          <a:xfrm>
            <a:off x="0" y="2"/>
            <a:ext cx="5731500" cy="7719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DECFE5"/>
              </a:buClr>
              <a:buSzPts val="2400"/>
              <a:buFont typeface="Arial"/>
              <a:buNone/>
            </a:pPr>
            <a:r>
              <a:rPr lang="zh-CN" sz="2200" b="1" i="0" u="none" strike="noStrike" cap="none" dirty="0">
                <a:solidFill>
                  <a:srgbClr val="888888"/>
                </a:solidFill>
                <a:latin typeface="Arial" panose="020B0604020202020204" pitchFamily="34" charset="0"/>
                <a:ea typeface="SimSun"/>
                <a:cs typeface="Arial" panose="020B0604020202020204" pitchFamily="34" charset="0"/>
                <a:sym typeface="Arial"/>
              </a:rPr>
              <a:t>Quyền Lợi Y Tế</a:t>
            </a:r>
          </a:p>
        </p:txBody>
      </p:sp>
      <p:sp>
        <p:nvSpPr>
          <p:cNvPr id="305" name="Google Shape;305;g1672f9f679b_0_5321"/>
          <p:cNvSpPr txBox="1">
            <a:spLocks noGrp="1"/>
          </p:cNvSpPr>
          <p:nvPr>
            <p:ph type="body" idx="4294967295"/>
          </p:nvPr>
        </p:nvSpPr>
        <p:spPr>
          <a:xfrm>
            <a:off x="409199" y="771900"/>
            <a:ext cx="5512500" cy="73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4000"/>
              <a:buNone/>
            </a:pPr>
            <a:r>
              <a:rPr lang="zh-CN" sz="2500" b="1" dirty="0">
                <a:solidFill>
                  <a:srgbClr val="434343"/>
                </a:solidFill>
                <a:latin typeface="Arial" panose="020B0604020202020204" pitchFamily="34" charset="0"/>
                <a:ea typeface="SimSun"/>
                <a:cs typeface="Arial" panose="020B0604020202020204" pitchFamily="34" charset="0"/>
                <a:sym typeface="Arial"/>
              </a:rPr>
              <a:t>Aetna HDHP + HSA</a:t>
            </a:r>
          </a:p>
        </p:txBody>
      </p:sp>
      <p:sp>
        <p:nvSpPr>
          <p:cNvPr id="306" name="Google Shape;306;g1672f9f679b_0_5321"/>
          <p:cNvSpPr txBox="1"/>
          <p:nvPr/>
        </p:nvSpPr>
        <p:spPr>
          <a:xfrm>
            <a:off x="442575" y="1584625"/>
            <a:ext cx="5034000" cy="328163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zh-CN" sz="1250" b="0" i="0" u="none" strike="noStrike" cap="none" dirty="0">
                <a:solidFill>
                  <a:schemeClr val="dk1"/>
                </a:solidFill>
                <a:latin typeface="Arial" panose="020B0604020202020204" pitchFamily="34" charset="0"/>
                <a:ea typeface="SimSun"/>
                <a:cs typeface="Arial" panose="020B0604020202020204" pitchFamily="34" charset="0"/>
                <a:sym typeface="Arial"/>
              </a:rPr>
              <a:t>HSA là một tài khoản mà quý vị có thể đóng góp bằng số tiền trước thuế được khấu trừ từ séc lương của mình. Số tiền này được sử dụng cho các chi phí chăm sóc sức khỏe đủ điều kiện, chẳng hạn như: khoản khấu trừ, khoản đồng trả, toa thuốc, dịch vụ chăm sóc nha khoa và nhãn khoa, v.v.</a:t>
            </a:r>
          </a:p>
          <a:p>
            <a:pPr marL="457200" marR="0" lvl="0" indent="-317500" algn="l" rtl="0">
              <a:lnSpc>
                <a:spcPct val="115000"/>
              </a:lnSpc>
              <a:spcBef>
                <a:spcPts val="0"/>
              </a:spcBef>
              <a:spcAft>
                <a:spcPts val="0"/>
              </a:spcAft>
              <a:buClr>
                <a:schemeClr val="dk1"/>
              </a:buClr>
              <a:buSzPts val="1400"/>
              <a:buFont typeface="Arial"/>
              <a:buChar char="●"/>
            </a:pPr>
            <a:r>
              <a:rPr lang="zh-CN" sz="1250" b="0" i="0" u="none" strike="noStrike" cap="none" dirty="0">
                <a:solidFill>
                  <a:schemeClr val="dk1"/>
                </a:solidFill>
                <a:latin typeface="Arial" panose="020B0604020202020204" pitchFamily="34" charset="0"/>
                <a:ea typeface="SimSun"/>
                <a:cs typeface="Arial" panose="020B0604020202020204" pitchFamily="34" charset="0"/>
                <a:sym typeface="Arial"/>
              </a:rPr>
              <a:t>Sử dụng số tiền của quý vị cho các chi phí y tế đủ điều kiện hiện tại và tương lai mà quý vị, vợ/chồng hoặc con của quý vị (tối đa 26</a:t>
            </a:r>
            <a:r>
              <a:rPr lang="zh-CN" sz="1250" dirty="0">
                <a:solidFill>
                  <a:schemeClr val="dk1"/>
                </a:solidFill>
                <a:latin typeface="Arial" panose="020B0604020202020204" pitchFamily="34" charset="0"/>
                <a:cs typeface="Arial" panose="020B0604020202020204" pitchFamily="34" charset="0"/>
              </a:rPr>
              <a:t> </a:t>
            </a:r>
            <a:r>
              <a:rPr lang="zh-CN" sz="1250" b="0" i="0" u="none" strike="noStrike" cap="none" dirty="0">
                <a:solidFill>
                  <a:schemeClr val="dk1"/>
                </a:solidFill>
                <a:latin typeface="Arial" panose="020B0604020202020204" pitchFamily="34" charset="0"/>
                <a:ea typeface="SimSun"/>
                <a:cs typeface="Arial" panose="020B0604020202020204" pitchFamily="34" charset="0"/>
                <a:sym typeface="Arial"/>
              </a:rPr>
              <a:t>tuổi hoặc bị tàn tật vĩnh viễn và hoàn toàn cũng được xác nhận là người phụ thuộc về thuế</a:t>
            </a:r>
            <a:r>
              <a:rPr lang="zh-CN" sz="1250" dirty="0">
                <a:solidFill>
                  <a:schemeClr val="dk1"/>
                </a:solidFill>
                <a:latin typeface="Arial" panose="020B0604020202020204" pitchFamily="34" charset="0"/>
                <a:cs typeface="Arial" panose="020B0604020202020204" pitchFamily="34" charset="0"/>
              </a:rPr>
              <a:t>) phải chịu</a:t>
            </a:r>
          </a:p>
          <a:p>
            <a:pPr marL="457200" marR="0" lvl="0" indent="-317500" algn="l" rtl="0">
              <a:lnSpc>
                <a:spcPct val="115000"/>
              </a:lnSpc>
              <a:spcBef>
                <a:spcPts val="0"/>
              </a:spcBef>
              <a:spcAft>
                <a:spcPts val="0"/>
              </a:spcAft>
              <a:buClr>
                <a:schemeClr val="dk1"/>
              </a:buClr>
              <a:buSzPts val="1400"/>
              <a:buFont typeface="Arial"/>
              <a:buChar char="●"/>
            </a:pPr>
            <a:r>
              <a:rPr lang="zh-CN" sz="1250" b="0" i="0" u="none" strike="noStrike" cap="none" dirty="0">
                <a:solidFill>
                  <a:schemeClr val="dk1"/>
                </a:solidFill>
                <a:latin typeface="Arial" panose="020B0604020202020204" pitchFamily="34" charset="0"/>
                <a:ea typeface="SimSun"/>
                <a:cs typeface="Arial" panose="020B0604020202020204" pitchFamily="34" charset="0"/>
                <a:sym typeface="Arial"/>
              </a:rPr>
              <a:t>Số tiền chưa sử dụng sẽ kết chuyển qua các năm</a:t>
            </a:r>
          </a:p>
          <a:p>
            <a:pPr marL="457200" marR="0" lvl="0" indent="-317500" algn="l" rtl="0">
              <a:lnSpc>
                <a:spcPct val="115000"/>
              </a:lnSpc>
              <a:spcBef>
                <a:spcPts val="0"/>
              </a:spcBef>
              <a:spcAft>
                <a:spcPts val="0"/>
              </a:spcAft>
              <a:buClr>
                <a:schemeClr val="dk1"/>
              </a:buClr>
              <a:buSzPts val="1400"/>
              <a:buFont typeface="Arial"/>
              <a:buChar char="●"/>
            </a:pPr>
            <a:r>
              <a:rPr lang="zh-CN" sz="1250" b="0" i="0" u="none" strike="noStrike" cap="none" dirty="0">
                <a:solidFill>
                  <a:schemeClr val="dk1"/>
                </a:solidFill>
                <a:latin typeface="Arial" panose="020B0604020202020204" pitchFamily="34" charset="0"/>
                <a:ea typeface="SimSun"/>
                <a:cs typeface="Arial" panose="020B0604020202020204" pitchFamily="34" charset="0"/>
                <a:sym typeface="Arial"/>
              </a:rPr>
              <a:t>Hưởng các lựa chọn đầu tư</a:t>
            </a:r>
          </a:p>
          <a:p>
            <a:pPr marL="457200" marR="0" lvl="0" indent="-317500" algn="l" rtl="0">
              <a:lnSpc>
                <a:spcPct val="115000"/>
              </a:lnSpc>
              <a:spcBef>
                <a:spcPts val="0"/>
              </a:spcBef>
              <a:spcAft>
                <a:spcPts val="0"/>
              </a:spcAft>
              <a:buClr>
                <a:schemeClr val="dk1"/>
              </a:buClr>
              <a:buSzPts val="1400"/>
              <a:buFont typeface="Arial"/>
              <a:buChar char="●"/>
            </a:pPr>
            <a:r>
              <a:rPr lang="zh-CN" sz="1250" b="0" i="0" u="none" strike="noStrike" cap="none" dirty="0">
                <a:solidFill>
                  <a:schemeClr val="dk1"/>
                </a:solidFill>
                <a:latin typeface="Arial" panose="020B0604020202020204" pitchFamily="34" charset="0"/>
                <a:ea typeface="SimSun"/>
                <a:cs typeface="Arial" panose="020B0604020202020204" pitchFamily="34" charset="0"/>
                <a:sym typeface="Arial"/>
              </a:rPr>
              <a:t>HSA của quý vị vẫn đồng hành với quý vị nếu quý vị chuyển người sử dụng lao động, thay đổi chương trình bảo hiểm hoặc nghỉ hưu</a:t>
            </a:r>
            <a:endParaRPr lang="zh-CN" sz="1200" b="0" i="0" u="none" strike="noStrike" cap="none" dirty="0">
              <a:solidFill>
                <a:schemeClr val="dk1"/>
              </a:solidFill>
              <a:latin typeface="Arial" panose="020B0604020202020204" pitchFamily="34" charset="0"/>
              <a:ea typeface="SimSun"/>
              <a:cs typeface="Arial" panose="020B0604020202020204" pitchFamily="34" charset="0"/>
              <a:sym typeface="Arial"/>
            </a:endParaRPr>
          </a:p>
        </p:txBody>
      </p:sp>
      <p:sp>
        <p:nvSpPr>
          <p:cNvPr id="307" name="Google Shape;307;g1672f9f679b_0_5321"/>
          <p:cNvSpPr txBox="1"/>
          <p:nvPr/>
        </p:nvSpPr>
        <p:spPr>
          <a:xfrm>
            <a:off x="597375" y="4793150"/>
            <a:ext cx="4879200" cy="1741985"/>
          </a:xfrm>
          <a:prstGeom prst="rect">
            <a:avLst/>
          </a:prstGeom>
          <a:solidFill>
            <a:srgbClr val="F3F3F3"/>
          </a:solid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200"/>
              <a:buFont typeface="Arial"/>
              <a:buNone/>
            </a:pPr>
            <a:r>
              <a:rPr lang="zh-CN" sz="1100" b="1" i="0" u="none" strike="noStrike" cap="none" dirty="0">
                <a:solidFill>
                  <a:schemeClr val="dk1"/>
                </a:solidFill>
                <a:latin typeface="Arial" panose="020B0604020202020204" pitchFamily="34" charset="0"/>
                <a:ea typeface="SimSun"/>
                <a:cs typeface="Arial" panose="020B0604020202020204" pitchFamily="34" charset="0"/>
                <a:sym typeface="Arial"/>
              </a:rPr>
              <a:t>Nếu quý vị ghi danh vào </a:t>
            </a:r>
            <a:r>
              <a:rPr lang="zh-CN" sz="1100" b="1" dirty="0">
                <a:solidFill>
                  <a:schemeClr val="dk1"/>
                </a:solidFill>
                <a:latin typeface="Arial" panose="020B0604020202020204" pitchFamily="34" charset="0"/>
                <a:cs typeface="Arial" panose="020B0604020202020204" pitchFamily="34" charset="0"/>
              </a:rPr>
              <a:t>Aetna</a:t>
            </a:r>
            <a:r>
              <a:rPr lang="zh-CN" sz="1100" b="1" i="0" u="none" strike="noStrike" cap="none" dirty="0">
                <a:solidFill>
                  <a:schemeClr val="dk1"/>
                </a:solidFill>
                <a:latin typeface="Arial" panose="020B0604020202020204" pitchFamily="34" charset="0"/>
                <a:ea typeface="SimSun"/>
                <a:cs typeface="Arial" panose="020B0604020202020204" pitchFamily="34" charset="0"/>
                <a:sym typeface="Arial"/>
              </a:rPr>
              <a:t> HDHP + HSA lần </a:t>
            </a:r>
            <a:r>
              <a:rPr lang="zh-CN" sz="1100" b="1" dirty="0">
                <a:solidFill>
                  <a:schemeClr val="dk1"/>
                </a:solidFill>
                <a:latin typeface="Arial" panose="020B0604020202020204" pitchFamily="34" charset="0"/>
                <a:cs typeface="Arial" panose="020B0604020202020204" pitchFamily="34" charset="0"/>
              </a:rPr>
              <a:t>đầu</a:t>
            </a:r>
            <a:r>
              <a:rPr lang="zh-CN" sz="1100" b="1" i="0" u="none" strike="noStrike" cap="none" dirty="0">
                <a:solidFill>
                  <a:schemeClr val="dk1"/>
                </a:solidFill>
                <a:latin typeface="Arial" panose="020B0604020202020204" pitchFamily="34" charset="0"/>
                <a:ea typeface="SimSun"/>
                <a:cs typeface="Arial" panose="020B0604020202020204" pitchFamily="34" charset="0"/>
                <a:sym typeface="Arial"/>
              </a:rPr>
              <a:t> tiên,</a:t>
            </a:r>
            <a:r>
              <a:rPr lang="zh-CN" sz="1100" b="0" i="0" u="none" strike="noStrike" cap="none" dirty="0">
                <a:solidFill>
                  <a:schemeClr val="dk1"/>
                </a:solidFill>
                <a:latin typeface="Arial" panose="020B0604020202020204" pitchFamily="34" charset="0"/>
                <a:ea typeface="SimSun"/>
                <a:cs typeface="Arial" panose="020B0604020202020204" pitchFamily="34" charset="0"/>
                <a:sym typeface="Arial"/>
              </a:rPr>
              <a:t>Aetna sẽ tự động thiết lập HSA của quý vị với PayFlex.Quý vị sẽ nhận được một bộ tài liệu chào mừng và thẻ ghi nợ qua đường bưu điện. </a:t>
            </a:r>
          </a:p>
          <a:p>
            <a:pPr marL="0" marR="0" lvl="0" indent="0" algn="l" rtl="0">
              <a:lnSpc>
                <a:spcPct val="115000"/>
              </a:lnSpc>
              <a:spcBef>
                <a:spcPts val="0"/>
              </a:spcBef>
              <a:spcAft>
                <a:spcPts val="0"/>
              </a:spcAft>
              <a:buClr>
                <a:srgbClr val="000000"/>
              </a:buClr>
              <a:buSzPts val="1200"/>
              <a:buFont typeface="Arial"/>
              <a:buNone/>
            </a:pPr>
            <a:endParaRPr sz="1100" dirty="0">
              <a:solidFill>
                <a:schemeClr val="dk1"/>
              </a:solidFill>
              <a:latin typeface="Arial" panose="020B0604020202020204" pitchFamily="34" charset="0"/>
              <a:cs typeface="Arial" panose="020B0604020202020204" pitchFamily="34" charset="0"/>
            </a:endParaRPr>
          </a:p>
          <a:p>
            <a:pPr marL="0" marR="0" lvl="0" indent="0" algn="l" rtl="0">
              <a:lnSpc>
                <a:spcPct val="115000"/>
              </a:lnSpc>
              <a:spcBef>
                <a:spcPts val="0"/>
              </a:spcBef>
              <a:spcAft>
                <a:spcPts val="0"/>
              </a:spcAft>
              <a:buClr>
                <a:srgbClr val="000000"/>
              </a:buClr>
              <a:buSzPts val="1200"/>
              <a:buFont typeface="Arial"/>
              <a:buNone/>
            </a:pPr>
            <a:r>
              <a:rPr lang="zh-CN" sz="1100" b="1" dirty="0">
                <a:solidFill>
                  <a:schemeClr val="dk1"/>
                </a:solidFill>
                <a:latin typeface="Arial" panose="020B0604020202020204" pitchFamily="34" charset="0"/>
                <a:cs typeface="Arial" panose="020B0604020202020204" pitchFamily="34" charset="0"/>
              </a:rPr>
              <a:t>Nếu quý vị tham gia vào Aetna HDHP + HSA trong năm 2023</a:t>
            </a:r>
            <a:r>
              <a:rPr lang="zh-CN" sz="1100" dirty="0">
                <a:solidFill>
                  <a:schemeClr val="dk1"/>
                </a:solidFill>
                <a:latin typeface="Arial" panose="020B0604020202020204" pitchFamily="34" charset="0"/>
                <a:cs typeface="Arial" panose="020B0604020202020204" pitchFamily="34" charset="0"/>
              </a:rPr>
              <a:t>, tài khoản của quý vị sẽ tự động kết chuyển sang năm 2024.Quý vị có thể sử dụng số dư để thanh toán chi phí của dịch vụ chăm sóc sức khỏe trong tương lai hoặc để tiếp tục phát triển.</a:t>
            </a:r>
          </a:p>
        </p:txBody>
      </p:sp>
      <p:pic>
        <p:nvPicPr>
          <p:cNvPr id="2" name="Slide_12">
            <a:hlinkClick r:id="" action="ppaction://media"/>
            <a:extLst>
              <a:ext uri="{FF2B5EF4-FFF2-40B4-BE49-F238E27FC236}">
                <a16:creationId xmlns:a16="http://schemas.microsoft.com/office/drawing/2014/main" id="{C437F5DF-3EB2-4565-FC94-7538225CCF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20896" y="223201"/>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2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g1672f9f679b_0_5275"/>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225"/>
              <a:buNone/>
            </a:pPr>
            <a:fld id="{00000000-1234-1234-1234-123412341234}" type="slidenum">
              <a:rPr lang="en-US"/>
              <a:t>13</a:t>
            </a:fld>
            <a:endParaRPr lang="en-US"/>
          </a:p>
        </p:txBody>
      </p:sp>
      <p:sp>
        <p:nvSpPr>
          <p:cNvPr id="314" name="Google Shape;314;g1672f9f679b_0_5275"/>
          <p:cNvSpPr txBox="1"/>
          <p:nvPr/>
        </p:nvSpPr>
        <p:spPr>
          <a:xfrm>
            <a:off x="0" y="2"/>
            <a:ext cx="5731500" cy="7719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DECFE5"/>
              </a:buClr>
              <a:buSzPts val="2400"/>
              <a:buFont typeface="Arial"/>
              <a:buNone/>
            </a:pPr>
            <a:r>
              <a:rPr lang="zh-CN" sz="2200" b="1" i="0" u="none" strike="noStrike" cap="none">
                <a:solidFill>
                  <a:srgbClr val="888888"/>
                </a:solidFill>
                <a:latin typeface="Arial"/>
                <a:ea typeface="SimSun"/>
                <a:cs typeface="Arial"/>
                <a:sym typeface="Arial"/>
              </a:rPr>
              <a:t>Quyền Lợi Y Tế</a:t>
            </a:r>
          </a:p>
        </p:txBody>
      </p:sp>
      <p:sp>
        <p:nvSpPr>
          <p:cNvPr id="315" name="Google Shape;315;g1672f9f679b_0_5275"/>
          <p:cNvSpPr txBox="1">
            <a:spLocks noGrp="1"/>
          </p:cNvSpPr>
          <p:nvPr>
            <p:ph type="body" idx="4294967295"/>
          </p:nvPr>
        </p:nvSpPr>
        <p:spPr>
          <a:xfrm>
            <a:off x="409199" y="771900"/>
            <a:ext cx="5512500" cy="73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4000"/>
              <a:buNone/>
            </a:pPr>
            <a:r>
              <a:rPr lang="zh-CN" sz="2500" b="1">
                <a:solidFill>
                  <a:srgbClr val="434343"/>
                </a:solidFill>
                <a:latin typeface="Arial"/>
                <a:ea typeface="SimSun"/>
                <a:cs typeface="Arial"/>
                <a:sym typeface="Arial"/>
              </a:rPr>
              <a:t>Aetna HDHP + HSA</a:t>
            </a:r>
          </a:p>
        </p:txBody>
      </p:sp>
      <p:sp>
        <p:nvSpPr>
          <p:cNvPr id="316" name="Google Shape;316;g1672f9f679b_0_5275"/>
          <p:cNvSpPr txBox="1"/>
          <p:nvPr/>
        </p:nvSpPr>
        <p:spPr>
          <a:xfrm>
            <a:off x="442575" y="1584625"/>
            <a:ext cx="5428500" cy="80018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zh-CN" sz="1300" b="0" i="0" u="none" strike="noStrike" cap="none" dirty="0">
                <a:solidFill>
                  <a:schemeClr val="dk1"/>
                </a:solidFill>
                <a:latin typeface="Arial"/>
                <a:ea typeface="SimSun"/>
                <a:cs typeface="Arial"/>
                <a:sym typeface="Arial"/>
              </a:rPr>
              <a:t>Cả quý vị và Sovos đều thực hiện khoản đóng góp hàng năm vào tài khoản. </a:t>
            </a:r>
          </a:p>
          <a:p>
            <a:pPr marL="0" marR="0" lvl="0" indent="0" algn="l" rtl="0">
              <a:lnSpc>
                <a:spcPct val="100000"/>
              </a:lnSpc>
              <a:spcBef>
                <a:spcPts val="0"/>
              </a:spcBef>
              <a:spcAft>
                <a:spcPts val="0"/>
              </a:spcAft>
              <a:buClr>
                <a:srgbClr val="000000"/>
              </a:buClr>
              <a:buSzPts val="1400"/>
              <a:buFont typeface="Arial"/>
              <a:buNone/>
            </a:pPr>
            <a:r>
              <a:rPr lang="zh-CN" sz="1400" b="0" i="0" u="none" strike="noStrike" cap="none" dirty="0">
                <a:solidFill>
                  <a:schemeClr val="dk1"/>
                </a:solidFill>
                <a:latin typeface="Arial"/>
                <a:ea typeface="SimSun"/>
                <a:cs typeface="Arial"/>
                <a:sym typeface="Arial"/>
              </a:rPr>
              <a:t> </a:t>
            </a:r>
          </a:p>
        </p:txBody>
      </p:sp>
      <p:graphicFrame>
        <p:nvGraphicFramePr>
          <p:cNvPr id="317" name="Google Shape;317;g1672f9f679b_0_5275"/>
          <p:cNvGraphicFramePr/>
          <p:nvPr>
            <p:extLst>
              <p:ext uri="{D42A27DB-BD31-4B8C-83A1-F6EECF244321}">
                <p14:modId xmlns:p14="http://schemas.microsoft.com/office/powerpoint/2010/main" val="768231467"/>
              </p:ext>
            </p:extLst>
          </p:nvPr>
        </p:nvGraphicFramePr>
        <p:xfrm>
          <a:off x="535638" y="2136731"/>
          <a:ext cx="5118900" cy="2517178"/>
        </p:xfrm>
        <a:graphic>
          <a:graphicData uri="http://schemas.openxmlformats.org/drawingml/2006/table">
            <a:tbl>
              <a:tblPr firstRow="1" bandRow="1">
                <a:noFill/>
                <a:tableStyleId>{037C1EB0-201A-42B6-9204-FF79260B5C18}</a:tableStyleId>
              </a:tblPr>
              <a:tblGrid>
                <a:gridCol w="1902762">
                  <a:extLst>
                    <a:ext uri="{9D8B030D-6E8A-4147-A177-3AD203B41FA5}">
                      <a16:colId xmlns:a16="http://schemas.microsoft.com/office/drawing/2014/main" val="20000"/>
                    </a:ext>
                  </a:extLst>
                </a:gridCol>
                <a:gridCol w="1305738">
                  <a:extLst>
                    <a:ext uri="{9D8B030D-6E8A-4147-A177-3AD203B41FA5}">
                      <a16:colId xmlns:a16="http://schemas.microsoft.com/office/drawing/2014/main" val="20001"/>
                    </a:ext>
                  </a:extLst>
                </a:gridCol>
                <a:gridCol w="1910400">
                  <a:extLst>
                    <a:ext uri="{9D8B030D-6E8A-4147-A177-3AD203B41FA5}">
                      <a16:colId xmlns:a16="http://schemas.microsoft.com/office/drawing/2014/main" val="20002"/>
                    </a:ext>
                  </a:extLst>
                </a:gridCol>
              </a:tblGrid>
              <a:tr h="515250">
                <a:tc>
                  <a:txBody>
                    <a:bodyPr/>
                    <a:lstStyle/>
                    <a:p>
                      <a:pPr marL="0" marR="0" lvl="0" indent="0" algn="ctr" rtl="0">
                        <a:lnSpc>
                          <a:spcPct val="90000"/>
                        </a:lnSpc>
                        <a:spcBef>
                          <a:spcPts val="0"/>
                        </a:spcBef>
                        <a:spcAft>
                          <a:spcPts val="0"/>
                        </a:spcAft>
                        <a:buClr>
                          <a:schemeClr val="lt1"/>
                        </a:buClr>
                        <a:buSzPts val="1400"/>
                        <a:buFont typeface="Avenir"/>
                        <a:buNone/>
                      </a:pPr>
                      <a:r>
                        <a:rPr lang="zh-CN" sz="1100" b="1" u="none" strike="noStrike" cap="none" dirty="0">
                          <a:solidFill>
                            <a:schemeClr val="lt1"/>
                          </a:solidFill>
                        </a:rPr>
                        <a:t>Khoản Đóng Góp </a:t>
                      </a:r>
                      <a:br>
                        <a:rPr lang="en-US" altLang="zh-CN" sz="1100" b="1" u="none" strike="noStrike" cap="none" dirty="0">
                          <a:solidFill>
                            <a:schemeClr val="lt1"/>
                          </a:solidFill>
                        </a:rPr>
                      </a:br>
                      <a:r>
                        <a:rPr lang="zh-CN" sz="1100" b="1" u="none" strike="noStrike" cap="none" dirty="0">
                          <a:solidFill>
                            <a:schemeClr val="lt1"/>
                          </a:solidFill>
                        </a:rPr>
                        <a:t>Hàng Năm</a:t>
                      </a: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ctr" rtl="0">
                        <a:lnSpc>
                          <a:spcPct val="90000"/>
                        </a:lnSpc>
                        <a:spcBef>
                          <a:spcPts val="0"/>
                        </a:spcBef>
                        <a:spcAft>
                          <a:spcPts val="0"/>
                        </a:spcAft>
                        <a:buClr>
                          <a:schemeClr val="lt1"/>
                        </a:buClr>
                        <a:buSzPts val="1400"/>
                        <a:buFont typeface="Avenir"/>
                        <a:buNone/>
                      </a:pPr>
                      <a:r>
                        <a:rPr lang="zh-CN" sz="1100" b="1" u="none" strike="noStrike" cap="none">
                          <a:solidFill>
                            <a:schemeClr val="lt1"/>
                          </a:solidFill>
                        </a:rPr>
                        <a:t>Chỉ Nhân Viên</a:t>
                      </a: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ctr" rtl="0">
                        <a:lnSpc>
                          <a:spcPct val="90000"/>
                        </a:lnSpc>
                        <a:spcBef>
                          <a:spcPts val="0"/>
                        </a:spcBef>
                        <a:spcAft>
                          <a:spcPts val="0"/>
                        </a:spcAft>
                        <a:buClr>
                          <a:schemeClr val="lt1"/>
                        </a:buClr>
                        <a:buSzPts val="1400"/>
                        <a:buFont typeface="Avenir"/>
                        <a:buNone/>
                      </a:pPr>
                      <a:r>
                        <a:rPr lang="zh-CN" sz="1100" b="1" u="none" strike="noStrike" cap="none">
                          <a:solidFill>
                            <a:schemeClr val="lt1"/>
                          </a:solidFill>
                        </a:rPr>
                        <a:t>Nhân Viên + Vợ/Chồng, (Các) Con hoặc Gia Đình</a:t>
                      </a:r>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504800">
                <a:tc>
                  <a:txBody>
                    <a:bodyPr/>
                    <a:lstStyle/>
                    <a:p>
                      <a:pPr marL="0" marR="0" lvl="0" indent="0" algn="l" rtl="0">
                        <a:lnSpc>
                          <a:spcPct val="90000"/>
                        </a:lnSpc>
                        <a:spcBef>
                          <a:spcPts val="0"/>
                        </a:spcBef>
                        <a:spcAft>
                          <a:spcPts val="0"/>
                        </a:spcAft>
                        <a:buClr>
                          <a:schemeClr val="accent1"/>
                        </a:buClr>
                        <a:buSzPts val="1400"/>
                        <a:buFont typeface="Avenir"/>
                        <a:buNone/>
                      </a:pPr>
                      <a:r>
                        <a:rPr lang="zh-CN" sz="1100" u="none" strike="noStrike" cap="none">
                          <a:solidFill>
                            <a:schemeClr val="accent1"/>
                          </a:solidFill>
                        </a:rPr>
                        <a:t>Sovos</a:t>
                      </a: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3F3F3"/>
                    </a:solidFill>
                  </a:tcPr>
                </a:tc>
                <a:tc>
                  <a:txBody>
                    <a:bodyPr/>
                    <a:lstStyle/>
                    <a:p>
                      <a:pPr marL="0" marR="0" lvl="0" indent="0" algn="ctr" rtl="0">
                        <a:lnSpc>
                          <a:spcPct val="90000"/>
                        </a:lnSpc>
                        <a:spcBef>
                          <a:spcPts val="0"/>
                        </a:spcBef>
                        <a:spcAft>
                          <a:spcPts val="0"/>
                        </a:spcAft>
                        <a:buClr>
                          <a:schemeClr val="accent1"/>
                        </a:buClr>
                        <a:buSzPts val="1400"/>
                        <a:buFont typeface="Avenir"/>
                        <a:buNone/>
                      </a:pPr>
                      <a:r>
                        <a:rPr lang="zh-CN" sz="1100" u="none" strike="noStrike" cap="none" dirty="0">
                          <a:solidFill>
                            <a:schemeClr val="accent1"/>
                          </a:solidFill>
                        </a:rPr>
                        <a:t>$750</a:t>
                      </a: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3F3F3"/>
                    </a:solidFill>
                  </a:tcPr>
                </a:tc>
                <a:tc>
                  <a:txBody>
                    <a:bodyPr/>
                    <a:lstStyle/>
                    <a:p>
                      <a:pPr marL="0" marR="0" lvl="0" indent="0" algn="ctr" rtl="0">
                        <a:lnSpc>
                          <a:spcPct val="90000"/>
                        </a:lnSpc>
                        <a:spcBef>
                          <a:spcPts val="0"/>
                        </a:spcBef>
                        <a:spcAft>
                          <a:spcPts val="0"/>
                        </a:spcAft>
                        <a:buClr>
                          <a:schemeClr val="accent1"/>
                        </a:buClr>
                        <a:buSzPts val="1400"/>
                        <a:buFont typeface="Avenir"/>
                        <a:buNone/>
                      </a:pPr>
                      <a:r>
                        <a:rPr lang="zh-CN" sz="1100" u="none" strike="noStrike" cap="none">
                          <a:solidFill>
                            <a:schemeClr val="accent1"/>
                          </a:solidFill>
                        </a:rPr>
                        <a:t>$1.500</a:t>
                      </a: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3F3F3"/>
                    </a:solidFill>
                  </a:tcPr>
                </a:tc>
                <a:extLst>
                  <a:ext uri="{0D108BD9-81ED-4DB2-BD59-A6C34878D82A}">
                    <a16:rowId xmlns:a16="http://schemas.microsoft.com/office/drawing/2014/main" val="10001"/>
                  </a:ext>
                </a:extLst>
              </a:tr>
              <a:tr h="476525">
                <a:tc>
                  <a:txBody>
                    <a:bodyPr/>
                    <a:lstStyle/>
                    <a:p>
                      <a:pPr marL="0" marR="0" lvl="0" indent="0" algn="l" rtl="0">
                        <a:lnSpc>
                          <a:spcPct val="90000"/>
                        </a:lnSpc>
                        <a:spcBef>
                          <a:spcPts val="0"/>
                        </a:spcBef>
                        <a:spcAft>
                          <a:spcPts val="0"/>
                        </a:spcAft>
                        <a:buClr>
                          <a:srgbClr val="000000"/>
                        </a:buClr>
                        <a:buSzPts val="1200"/>
                        <a:buFont typeface="Arial"/>
                        <a:buNone/>
                      </a:pPr>
                      <a:r>
                        <a:rPr lang="zh-CN" sz="1100" u="none" strike="noStrike" cap="none">
                          <a:solidFill>
                            <a:schemeClr val="accent1"/>
                          </a:solidFill>
                        </a:rPr>
                        <a:t>Nhân Viên</a:t>
                      </a: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3F3F3"/>
                    </a:solidFill>
                  </a:tcPr>
                </a:tc>
                <a:tc>
                  <a:txBody>
                    <a:bodyPr/>
                    <a:lstStyle/>
                    <a:p>
                      <a:pPr marL="0" marR="0" lvl="0" indent="0" algn="ctr" rtl="0">
                        <a:lnSpc>
                          <a:spcPct val="90000"/>
                        </a:lnSpc>
                        <a:spcBef>
                          <a:spcPts val="0"/>
                        </a:spcBef>
                        <a:spcAft>
                          <a:spcPts val="0"/>
                        </a:spcAft>
                        <a:buClr>
                          <a:srgbClr val="000000"/>
                        </a:buClr>
                        <a:buSzPts val="1200"/>
                        <a:buFont typeface="Arial"/>
                        <a:buNone/>
                      </a:pPr>
                      <a:r>
                        <a:rPr lang="zh-CN" sz="1100" u="none" strike="noStrike" cap="none">
                          <a:solidFill>
                            <a:schemeClr val="accent1"/>
                          </a:solidFill>
                        </a:rPr>
                        <a:t>tối đa $3.</a:t>
                      </a:r>
                      <a:r>
                        <a:rPr lang="zh-CN" sz="1100">
                          <a:solidFill>
                            <a:schemeClr val="accent1"/>
                          </a:solidFill>
                        </a:rPr>
                        <a:t>4</a:t>
                      </a:r>
                      <a:r>
                        <a:rPr lang="zh-CN" sz="1100" u="none" strike="noStrike" cap="none">
                          <a:solidFill>
                            <a:schemeClr val="accent1"/>
                          </a:solidFill>
                        </a:rPr>
                        <a:t>00</a:t>
                      </a: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3F3F3"/>
                    </a:solidFill>
                  </a:tcPr>
                </a:tc>
                <a:tc>
                  <a:txBody>
                    <a:bodyPr/>
                    <a:lstStyle/>
                    <a:p>
                      <a:pPr marL="0" marR="0" lvl="0" indent="0" algn="ctr" rtl="0">
                        <a:lnSpc>
                          <a:spcPct val="90000"/>
                        </a:lnSpc>
                        <a:spcBef>
                          <a:spcPts val="0"/>
                        </a:spcBef>
                        <a:spcAft>
                          <a:spcPts val="0"/>
                        </a:spcAft>
                        <a:buClr>
                          <a:srgbClr val="000000"/>
                        </a:buClr>
                        <a:buSzPts val="1200"/>
                        <a:buFont typeface="Arial"/>
                        <a:buNone/>
                      </a:pPr>
                      <a:r>
                        <a:rPr lang="zh-CN" sz="1100" u="none" strike="noStrike" cap="none">
                          <a:solidFill>
                            <a:schemeClr val="accent1"/>
                          </a:solidFill>
                        </a:rPr>
                        <a:t>tối đa $6.</a:t>
                      </a:r>
                      <a:r>
                        <a:rPr lang="zh-CN" sz="1100">
                          <a:solidFill>
                            <a:schemeClr val="accent1"/>
                          </a:solidFill>
                        </a:rPr>
                        <a:t>80</a:t>
                      </a:r>
                      <a:r>
                        <a:rPr lang="zh-CN" sz="1100" u="none" strike="noStrike" cap="none">
                          <a:solidFill>
                            <a:schemeClr val="accent1"/>
                          </a:solidFill>
                        </a:rPr>
                        <a:t>0</a:t>
                      </a: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3F3F3"/>
                    </a:solidFill>
                  </a:tcPr>
                </a:tc>
                <a:extLst>
                  <a:ext uri="{0D108BD9-81ED-4DB2-BD59-A6C34878D82A}">
                    <a16:rowId xmlns:a16="http://schemas.microsoft.com/office/drawing/2014/main" val="10002"/>
                  </a:ext>
                </a:extLst>
              </a:tr>
              <a:tr h="476525">
                <a:tc>
                  <a:txBody>
                    <a:bodyPr/>
                    <a:lstStyle/>
                    <a:p>
                      <a:pPr marL="0" marR="0" lvl="0" indent="0" algn="l" rtl="0">
                        <a:lnSpc>
                          <a:spcPct val="90000"/>
                        </a:lnSpc>
                        <a:spcBef>
                          <a:spcPts val="0"/>
                        </a:spcBef>
                        <a:spcAft>
                          <a:spcPts val="0"/>
                        </a:spcAft>
                        <a:buClr>
                          <a:srgbClr val="000000"/>
                        </a:buClr>
                        <a:buSzPts val="1200"/>
                        <a:buFont typeface="Arial"/>
                        <a:buNone/>
                      </a:pPr>
                      <a:r>
                        <a:rPr lang="zh-CN" sz="1100" u="none" strike="noStrike" cap="none">
                          <a:solidFill>
                            <a:schemeClr val="accent1"/>
                          </a:solidFill>
                        </a:rPr>
                        <a:t>Tổng Số Tiền Tối Đa</a:t>
                      </a: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3F3F3"/>
                    </a:solidFill>
                  </a:tcPr>
                </a:tc>
                <a:tc>
                  <a:txBody>
                    <a:bodyPr/>
                    <a:lstStyle/>
                    <a:p>
                      <a:pPr marL="0" marR="0" lvl="0" indent="0" algn="ctr" rtl="0">
                        <a:lnSpc>
                          <a:spcPct val="90000"/>
                        </a:lnSpc>
                        <a:spcBef>
                          <a:spcPts val="0"/>
                        </a:spcBef>
                        <a:spcAft>
                          <a:spcPts val="0"/>
                        </a:spcAft>
                        <a:buClr>
                          <a:srgbClr val="000000"/>
                        </a:buClr>
                        <a:buSzPts val="1200"/>
                        <a:buFont typeface="Arial"/>
                        <a:buNone/>
                      </a:pPr>
                      <a:r>
                        <a:rPr lang="zh-CN" sz="1100" b="1" u="none" strike="noStrike" cap="none">
                          <a:solidFill>
                            <a:schemeClr val="accent1"/>
                          </a:solidFill>
                        </a:rPr>
                        <a:t>$</a:t>
                      </a:r>
                      <a:r>
                        <a:rPr lang="zh-CN" sz="1100" b="1">
                          <a:solidFill>
                            <a:schemeClr val="accent1"/>
                          </a:solidFill>
                        </a:rPr>
                        <a:t>4</a:t>
                      </a:r>
                      <a:r>
                        <a:rPr lang="zh-CN" sz="1100" b="1" u="none" strike="noStrike" cap="none">
                          <a:solidFill>
                            <a:schemeClr val="accent1"/>
                          </a:solidFill>
                        </a:rPr>
                        <a:t>.</a:t>
                      </a:r>
                      <a:r>
                        <a:rPr lang="zh-CN" sz="1100" b="1">
                          <a:solidFill>
                            <a:schemeClr val="accent1"/>
                          </a:solidFill>
                        </a:rPr>
                        <a:t>1</a:t>
                      </a:r>
                      <a:r>
                        <a:rPr lang="zh-CN" sz="1100" b="1" u="none" strike="noStrike" cap="none">
                          <a:solidFill>
                            <a:schemeClr val="accent1"/>
                          </a:solidFill>
                        </a:rPr>
                        <a:t>50</a:t>
                      </a: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3F3F3"/>
                    </a:solidFill>
                  </a:tcPr>
                </a:tc>
                <a:tc>
                  <a:txBody>
                    <a:bodyPr/>
                    <a:lstStyle/>
                    <a:p>
                      <a:pPr marL="0" marR="0" lvl="0" indent="0" algn="ctr" rtl="0">
                        <a:lnSpc>
                          <a:spcPct val="90000"/>
                        </a:lnSpc>
                        <a:spcBef>
                          <a:spcPts val="0"/>
                        </a:spcBef>
                        <a:spcAft>
                          <a:spcPts val="0"/>
                        </a:spcAft>
                        <a:buClr>
                          <a:srgbClr val="000000"/>
                        </a:buClr>
                        <a:buSzPts val="1200"/>
                        <a:buFont typeface="Arial"/>
                        <a:buNone/>
                      </a:pPr>
                      <a:r>
                        <a:rPr lang="zh-CN" sz="1100" b="1" u="none" strike="noStrike" cap="none">
                          <a:solidFill>
                            <a:schemeClr val="accent1"/>
                          </a:solidFill>
                        </a:rPr>
                        <a:t>$</a:t>
                      </a:r>
                      <a:r>
                        <a:rPr lang="zh-CN" sz="1100" b="1">
                          <a:solidFill>
                            <a:schemeClr val="accent1"/>
                          </a:solidFill>
                        </a:rPr>
                        <a:t>8</a:t>
                      </a:r>
                      <a:r>
                        <a:rPr lang="zh-CN" sz="1100" b="1" u="none" strike="noStrike" cap="none">
                          <a:solidFill>
                            <a:schemeClr val="accent1"/>
                          </a:solidFill>
                        </a:rPr>
                        <a:t>.</a:t>
                      </a:r>
                      <a:r>
                        <a:rPr lang="zh-CN" sz="1100" b="1">
                          <a:solidFill>
                            <a:schemeClr val="accent1"/>
                          </a:solidFill>
                        </a:rPr>
                        <a:t>30</a:t>
                      </a:r>
                      <a:r>
                        <a:rPr lang="zh-CN" sz="1100" b="1" u="none" strike="noStrike" cap="none">
                          <a:solidFill>
                            <a:schemeClr val="accent1"/>
                          </a:solidFill>
                        </a:rPr>
                        <a:t>0</a:t>
                      </a: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3F3F3"/>
                    </a:solidFill>
                  </a:tcPr>
                </a:tc>
                <a:extLst>
                  <a:ext uri="{0D108BD9-81ED-4DB2-BD59-A6C34878D82A}">
                    <a16:rowId xmlns:a16="http://schemas.microsoft.com/office/drawing/2014/main" val="10003"/>
                  </a:ext>
                </a:extLst>
              </a:tr>
              <a:tr h="476525">
                <a:tc>
                  <a:txBody>
                    <a:bodyPr/>
                    <a:lstStyle/>
                    <a:p>
                      <a:pPr marL="0" marR="0" lvl="0" indent="0" algn="l" rtl="0">
                        <a:lnSpc>
                          <a:spcPct val="90000"/>
                        </a:lnSpc>
                        <a:spcBef>
                          <a:spcPts val="0"/>
                        </a:spcBef>
                        <a:spcAft>
                          <a:spcPts val="0"/>
                        </a:spcAft>
                        <a:buClr>
                          <a:srgbClr val="000000"/>
                        </a:buClr>
                        <a:buSzPts val="1200"/>
                        <a:buFont typeface="Arial"/>
                        <a:buNone/>
                      </a:pPr>
                      <a:r>
                        <a:rPr lang="zh-CN" sz="1100" u="none" strike="noStrike" cap="none">
                          <a:solidFill>
                            <a:schemeClr val="accent1"/>
                          </a:solidFill>
                        </a:rPr>
                        <a:t>Khoản Đóng Góp Bù Thêm Bổ Sung cho Nhân Viên từ 55 tuổi trở lên</a:t>
                      </a: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3F3F3"/>
                    </a:solidFill>
                  </a:tcPr>
                </a:tc>
                <a:tc>
                  <a:txBody>
                    <a:bodyPr/>
                    <a:lstStyle/>
                    <a:p>
                      <a:pPr marL="0" marR="0" lvl="0" indent="0" algn="ctr" rtl="0">
                        <a:lnSpc>
                          <a:spcPct val="90000"/>
                        </a:lnSpc>
                        <a:spcBef>
                          <a:spcPts val="0"/>
                        </a:spcBef>
                        <a:spcAft>
                          <a:spcPts val="0"/>
                        </a:spcAft>
                        <a:buClr>
                          <a:srgbClr val="000000"/>
                        </a:buClr>
                        <a:buSzPts val="1200"/>
                        <a:buFont typeface="Arial"/>
                        <a:buNone/>
                      </a:pPr>
                      <a:r>
                        <a:rPr lang="zh-CN" sz="1100" u="none" strike="noStrike" cap="none">
                          <a:solidFill>
                            <a:schemeClr val="accent1"/>
                          </a:solidFill>
                        </a:rPr>
                        <a:t>$1.000</a:t>
                      </a:r>
                    </a:p>
                    <a:p>
                      <a:pPr marL="0" marR="0" lvl="0" indent="0" algn="l" rtl="0">
                        <a:lnSpc>
                          <a:spcPct val="90000"/>
                        </a:lnSpc>
                        <a:spcBef>
                          <a:spcPts val="0"/>
                        </a:spcBef>
                        <a:spcAft>
                          <a:spcPts val="0"/>
                        </a:spcAft>
                        <a:buClr>
                          <a:srgbClr val="000000"/>
                        </a:buClr>
                        <a:buSzPts val="1200"/>
                        <a:buFont typeface="Arial"/>
                        <a:buNone/>
                      </a:pPr>
                      <a:endParaRPr sz="1100" u="none" strike="noStrike" cap="none">
                        <a:solidFill>
                          <a:schemeClr val="accent1"/>
                        </a:solidFill>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3F3F3"/>
                    </a:solidFill>
                  </a:tcPr>
                </a:tc>
                <a:tc>
                  <a:txBody>
                    <a:bodyPr/>
                    <a:lstStyle/>
                    <a:p>
                      <a:pPr marL="0" marR="0" lvl="0" indent="0" algn="ctr" rtl="0">
                        <a:lnSpc>
                          <a:spcPct val="90000"/>
                        </a:lnSpc>
                        <a:spcBef>
                          <a:spcPts val="0"/>
                        </a:spcBef>
                        <a:spcAft>
                          <a:spcPts val="0"/>
                        </a:spcAft>
                        <a:buClr>
                          <a:srgbClr val="000000"/>
                        </a:buClr>
                        <a:buSzPts val="1200"/>
                        <a:buFont typeface="Arial"/>
                        <a:buNone/>
                      </a:pPr>
                      <a:r>
                        <a:rPr lang="zh-CN" sz="1100" u="none" strike="noStrike" cap="none" dirty="0">
                          <a:solidFill>
                            <a:schemeClr val="accent1"/>
                          </a:solidFill>
                        </a:rPr>
                        <a:t>$1.000</a:t>
                      </a:r>
                    </a:p>
                    <a:p>
                      <a:pPr marL="0" marR="0" lvl="0" indent="0" algn="l" rtl="0">
                        <a:lnSpc>
                          <a:spcPct val="90000"/>
                        </a:lnSpc>
                        <a:spcBef>
                          <a:spcPts val="0"/>
                        </a:spcBef>
                        <a:spcAft>
                          <a:spcPts val="0"/>
                        </a:spcAft>
                        <a:buClr>
                          <a:srgbClr val="000000"/>
                        </a:buClr>
                        <a:buSzPts val="1200"/>
                        <a:buFont typeface="Arial"/>
                        <a:buNone/>
                      </a:pPr>
                      <a:endParaRPr sz="1100" u="none" strike="noStrike" cap="none" dirty="0">
                        <a:solidFill>
                          <a:schemeClr val="accent1"/>
                        </a:solidFill>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3F3F3"/>
                    </a:solidFill>
                  </a:tcPr>
                </a:tc>
                <a:extLst>
                  <a:ext uri="{0D108BD9-81ED-4DB2-BD59-A6C34878D82A}">
                    <a16:rowId xmlns:a16="http://schemas.microsoft.com/office/drawing/2014/main" val="10004"/>
                  </a:ext>
                </a:extLst>
              </a:tr>
            </a:tbl>
          </a:graphicData>
        </a:graphic>
      </p:graphicFrame>
      <p:sp>
        <p:nvSpPr>
          <p:cNvPr id="318" name="Google Shape;318;g1672f9f679b_0_5275"/>
          <p:cNvSpPr txBox="1"/>
          <p:nvPr/>
        </p:nvSpPr>
        <p:spPr>
          <a:xfrm>
            <a:off x="535650" y="4924750"/>
            <a:ext cx="5118900" cy="1547316"/>
          </a:xfrm>
          <a:prstGeom prst="rect">
            <a:avLst/>
          </a:prstGeom>
          <a:solidFill>
            <a:srgbClr val="F3F3F3"/>
          </a:solid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200"/>
              <a:buFont typeface="Arial"/>
              <a:buNone/>
            </a:pPr>
            <a:r>
              <a:rPr lang="zh-CN" sz="1100" b="1" i="0" u="none" strike="noStrike" cap="none" dirty="0">
                <a:solidFill>
                  <a:schemeClr val="dk1"/>
                </a:solidFill>
                <a:latin typeface="Arial"/>
                <a:ea typeface="SimSun"/>
                <a:cs typeface="Arial"/>
                <a:sym typeface="Arial"/>
              </a:rPr>
              <a:t>Quản lý tài khoản của quý vị với PayFlex  </a:t>
            </a:r>
          </a:p>
          <a:p>
            <a:pPr marL="457200" marR="0" lvl="0" indent="-304800" algn="l" rtl="0">
              <a:lnSpc>
                <a:spcPct val="115000"/>
              </a:lnSpc>
              <a:spcBef>
                <a:spcPts val="0"/>
              </a:spcBef>
              <a:spcAft>
                <a:spcPts val="0"/>
              </a:spcAft>
              <a:buClr>
                <a:schemeClr val="dk1"/>
              </a:buClr>
              <a:buSzPts val="1200"/>
              <a:buFont typeface="Arial"/>
              <a:buChar char="●"/>
            </a:pPr>
            <a:r>
              <a:rPr lang="zh-CN" sz="1100" b="0" i="0" u="none" strike="noStrike" cap="none" dirty="0">
                <a:solidFill>
                  <a:schemeClr val="dk1"/>
                </a:solidFill>
                <a:latin typeface="Arial"/>
                <a:ea typeface="SimSun"/>
                <a:cs typeface="Arial"/>
                <a:sym typeface="Arial"/>
              </a:rPr>
              <a:t>Quản lý số tiền trong tài khoản của quý vị</a:t>
            </a:r>
          </a:p>
          <a:p>
            <a:pPr marL="457200" marR="0" lvl="0" indent="-304800" algn="l" rtl="0">
              <a:lnSpc>
                <a:spcPct val="115000"/>
              </a:lnSpc>
              <a:spcBef>
                <a:spcPts val="0"/>
              </a:spcBef>
              <a:spcAft>
                <a:spcPts val="0"/>
              </a:spcAft>
              <a:buClr>
                <a:schemeClr val="dk1"/>
              </a:buClr>
              <a:buSzPts val="1200"/>
              <a:buFont typeface="Arial"/>
              <a:buChar char="●"/>
            </a:pPr>
            <a:r>
              <a:rPr lang="zh-CN" sz="1100" b="0" i="0" u="none" strike="noStrike" cap="none" dirty="0">
                <a:solidFill>
                  <a:schemeClr val="dk1"/>
                </a:solidFill>
                <a:latin typeface="Arial"/>
                <a:ea typeface="SimSun"/>
                <a:cs typeface="Arial"/>
                <a:sym typeface="Arial"/>
              </a:rPr>
              <a:t>Xem các giao dịch mua trên PayFlex Card®</a:t>
            </a:r>
          </a:p>
          <a:p>
            <a:pPr marL="457200" marR="0" lvl="0" indent="-304800" algn="l" rtl="0">
              <a:lnSpc>
                <a:spcPct val="115000"/>
              </a:lnSpc>
              <a:spcBef>
                <a:spcPts val="0"/>
              </a:spcBef>
              <a:spcAft>
                <a:spcPts val="0"/>
              </a:spcAft>
              <a:buClr>
                <a:schemeClr val="dk1"/>
              </a:buClr>
              <a:buSzPts val="1200"/>
              <a:buFont typeface="Arial"/>
              <a:buChar char="●"/>
            </a:pPr>
            <a:r>
              <a:rPr lang="zh-CN" sz="1100" b="0" i="0" u="none" strike="noStrike" cap="none" dirty="0">
                <a:solidFill>
                  <a:schemeClr val="dk1"/>
                </a:solidFill>
                <a:latin typeface="Arial"/>
                <a:ea typeface="SimSun"/>
                <a:cs typeface="Arial"/>
                <a:sym typeface="Arial"/>
              </a:rPr>
              <a:t>Xem danh sách các mục chi phí đủ điều kiện phổ biến</a:t>
            </a:r>
          </a:p>
          <a:p>
            <a:pPr marL="0" marR="0" lvl="0" indent="0" algn="l" rtl="0">
              <a:lnSpc>
                <a:spcPct val="115000"/>
              </a:lnSpc>
              <a:spcBef>
                <a:spcPts val="0"/>
              </a:spcBef>
              <a:spcAft>
                <a:spcPts val="0"/>
              </a:spcAft>
              <a:buClr>
                <a:srgbClr val="000000"/>
              </a:buClr>
              <a:buSzPts val="1200"/>
              <a:buFont typeface="Arial"/>
              <a:buNone/>
            </a:pPr>
            <a:r>
              <a:rPr lang="zh-CN" sz="1100" b="0" i="0" u="none" strike="noStrike" cap="none" dirty="0">
                <a:solidFill>
                  <a:schemeClr val="dk1"/>
                </a:solidFill>
                <a:latin typeface="Arial"/>
                <a:ea typeface="SimSun"/>
                <a:cs typeface="Arial"/>
                <a:sym typeface="Arial"/>
              </a:rPr>
              <a:t>Truy cập </a:t>
            </a:r>
            <a:r>
              <a:rPr lang="zh-CN" sz="1100" b="0" i="0" u="sng" strike="noStrike" cap="none" dirty="0">
                <a:solidFill>
                  <a:srgbClr val="0432FF"/>
                </a:solidFill>
                <a:latin typeface="Arial"/>
                <a:ea typeface="SimSun"/>
                <a:cs typeface="Arial"/>
                <a:sym typeface="Arial"/>
                <a:hlinkClick r:id="rId5">
                  <a:extLst>
                    <a:ext uri="{A12FA001-AC4F-418D-AE19-62706E023703}">
                      <ahyp:hlinkClr xmlns:ahyp="http://schemas.microsoft.com/office/drawing/2018/hyperlinkcolor" val="tx"/>
                    </a:ext>
                  </a:extLst>
                </a:hlinkClick>
              </a:rPr>
              <a:t>www.mypayflex.com</a:t>
            </a:r>
            <a:r>
              <a:rPr lang="zh-CN" sz="1100" b="0" i="0" u="none" strike="noStrike" cap="none" dirty="0">
                <a:solidFill>
                  <a:srgbClr val="0432FF"/>
                </a:solidFill>
                <a:latin typeface="Arial"/>
                <a:ea typeface="SimSun"/>
                <a:cs typeface="Arial"/>
                <a:sym typeface="Arial"/>
              </a:rPr>
              <a:t> </a:t>
            </a:r>
            <a:r>
              <a:rPr lang="zh-CN" sz="1100" b="0" i="0" u="none" strike="noStrike" cap="none" dirty="0">
                <a:solidFill>
                  <a:schemeClr val="dk1"/>
                </a:solidFill>
                <a:latin typeface="Arial"/>
                <a:ea typeface="SimSun"/>
                <a:cs typeface="Arial"/>
                <a:sym typeface="Arial"/>
              </a:rPr>
              <a:t>hoặc gọi số 1-888-678-8242, Thứ Hai đến Thứ Sáu (M-F), 7 giờ sáng đến 7 giờ tối theo Giờ Miền Trung (CT) và thứ Bảy, 9 giờ sáng đến 2 giờ chiều theo CT. </a:t>
            </a:r>
          </a:p>
        </p:txBody>
      </p:sp>
      <p:pic>
        <p:nvPicPr>
          <p:cNvPr id="319" name="Google Shape;319;g1672f9f679b_0_5275" descr="Woman on phone. G-961082444"/>
          <p:cNvPicPr preferRelativeResize="0">
            <a:picLocks noGrp="1"/>
          </p:cNvPicPr>
          <p:nvPr>
            <p:ph type="pic" idx="2"/>
          </p:nvPr>
        </p:nvPicPr>
        <p:blipFill rotWithShape="1">
          <a:blip r:embed="rId6" cstate="screen">
            <a:alphaModFix/>
            <a:extLst>
              <a:ext uri="{28A0092B-C50C-407E-A947-70E740481C1C}">
                <a14:useLocalDpi xmlns:a14="http://schemas.microsoft.com/office/drawing/2010/main"/>
              </a:ext>
            </a:extLst>
          </a:blip>
          <a:srcRect/>
          <a:stretch/>
        </p:blipFill>
        <p:spPr>
          <a:xfrm flipH="1">
            <a:off x="5974649" y="754750"/>
            <a:ext cx="3024001" cy="5613400"/>
          </a:xfrm>
          <a:prstGeom prst="rect">
            <a:avLst/>
          </a:prstGeom>
          <a:solidFill>
            <a:srgbClr val="BFBFBF"/>
          </a:solidFill>
          <a:ln>
            <a:noFill/>
          </a:ln>
        </p:spPr>
      </p:pic>
      <p:pic>
        <p:nvPicPr>
          <p:cNvPr id="2" name="Slide_13">
            <a:hlinkClick r:id="" action="ppaction://media"/>
            <a:extLst>
              <a:ext uri="{FF2B5EF4-FFF2-40B4-BE49-F238E27FC236}">
                <a16:creationId xmlns:a16="http://schemas.microsoft.com/office/drawing/2014/main" id="{A8B0FAD2-0556-7BC7-63F4-DF0806C2A64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8577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3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g1672f9f679b_0_4703"/>
          <p:cNvSpPr/>
          <p:nvPr/>
        </p:nvSpPr>
        <p:spPr>
          <a:xfrm>
            <a:off x="3353000" y="771838"/>
            <a:ext cx="5162400" cy="55845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g1672f9f679b_0_4703"/>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accent2"/>
              </a:buClr>
              <a:buSzPts val="225"/>
              <a:buFont typeface="Arial"/>
              <a:buNone/>
            </a:pPr>
            <a:fld id="{00000000-1234-1234-1234-123412341234}" type="slidenum">
              <a:rPr lang="en-US"/>
              <a:t>14</a:t>
            </a:fld>
            <a:endParaRPr lang="en-US"/>
          </a:p>
        </p:txBody>
      </p:sp>
      <p:sp>
        <p:nvSpPr>
          <p:cNvPr id="268" name="Google Shape;268;g1672f9f679b_0_4703"/>
          <p:cNvSpPr/>
          <p:nvPr/>
        </p:nvSpPr>
        <p:spPr>
          <a:xfrm>
            <a:off x="329000" y="771850"/>
            <a:ext cx="3024000" cy="55845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269;g1672f9f679b_0_4703"/>
          <p:cNvSpPr txBox="1"/>
          <p:nvPr/>
        </p:nvSpPr>
        <p:spPr>
          <a:xfrm>
            <a:off x="624350" y="2176350"/>
            <a:ext cx="2566800" cy="16956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DECFE5"/>
              </a:buClr>
              <a:buSzPts val="2400"/>
              <a:buFont typeface="Arial"/>
              <a:buNone/>
            </a:pPr>
            <a:r>
              <a:rPr lang="zh-CN" sz="2000" b="1" dirty="0">
                <a:solidFill>
                  <a:schemeClr val="lt1"/>
                </a:solidFill>
              </a:rPr>
              <a:t>Quý vị có đang </a:t>
            </a:r>
            <a:br>
              <a:rPr lang="en-US" altLang="zh-CN" sz="2000" b="1" dirty="0">
                <a:solidFill>
                  <a:schemeClr val="lt1"/>
                </a:solidFill>
              </a:rPr>
            </a:br>
            <a:r>
              <a:rPr lang="zh-CN" sz="2000" b="1" dirty="0">
                <a:solidFill>
                  <a:schemeClr val="lt1"/>
                </a:solidFill>
              </a:rPr>
              <a:t>cân nhắc </a:t>
            </a:r>
          </a:p>
          <a:p>
            <a:pPr marL="0" marR="0" lvl="0" indent="0" algn="ctr" rtl="0">
              <a:lnSpc>
                <a:spcPct val="90000"/>
              </a:lnSpc>
              <a:spcBef>
                <a:spcPts val="0"/>
              </a:spcBef>
              <a:spcAft>
                <a:spcPts val="0"/>
              </a:spcAft>
              <a:buClr>
                <a:srgbClr val="DECFE5"/>
              </a:buClr>
              <a:buSzPts val="2400"/>
              <a:buFont typeface="Arial"/>
              <a:buNone/>
            </a:pPr>
            <a:r>
              <a:rPr lang="zh-CN" sz="2000" dirty="0">
                <a:solidFill>
                  <a:schemeClr val="lt1"/>
                </a:solidFill>
              </a:rPr>
              <a:t>chương trình</a:t>
            </a:r>
            <a:r>
              <a:rPr lang="zh-CN" sz="2000" b="0" i="0" u="none" strike="noStrike" cap="none" dirty="0">
                <a:solidFill>
                  <a:schemeClr val="lt1"/>
                </a:solidFill>
                <a:latin typeface="Arial"/>
                <a:ea typeface="SimSun"/>
                <a:cs typeface="Arial"/>
                <a:sym typeface="Arial"/>
              </a:rPr>
              <a:t> bảo hiểm sức khỏe khấu trừ cao </a:t>
            </a:r>
            <a:r>
              <a:rPr lang="zh-CN" sz="2000" dirty="0">
                <a:solidFill>
                  <a:schemeClr val="lt1"/>
                </a:solidFill>
              </a:rPr>
              <a:t>kèm theo HSA không</a:t>
            </a:r>
            <a:r>
              <a:rPr lang="zh-CN" sz="2000" b="0" i="0" u="none" strike="noStrike" cap="none" dirty="0">
                <a:solidFill>
                  <a:schemeClr val="lt1"/>
                </a:solidFill>
                <a:latin typeface="Arial"/>
                <a:ea typeface="SimSun"/>
                <a:cs typeface="Arial"/>
                <a:sym typeface="Arial"/>
              </a:rPr>
              <a:t>?</a:t>
            </a:r>
          </a:p>
          <a:p>
            <a:pPr marL="0" marR="0" lvl="0" indent="0" algn="ctr" rtl="0">
              <a:lnSpc>
                <a:spcPct val="90000"/>
              </a:lnSpc>
              <a:spcBef>
                <a:spcPts val="0"/>
              </a:spcBef>
              <a:spcAft>
                <a:spcPts val="0"/>
              </a:spcAft>
              <a:buClr>
                <a:srgbClr val="DECFE5"/>
              </a:buClr>
              <a:buSzPts val="2400"/>
              <a:buFont typeface="Arial"/>
              <a:buNone/>
            </a:pPr>
            <a:endParaRPr sz="2200" b="1" i="0" u="none" strike="noStrike" cap="none" dirty="0">
              <a:solidFill>
                <a:schemeClr val="lt1"/>
              </a:solidFill>
              <a:latin typeface="Arial"/>
              <a:ea typeface="Arial"/>
              <a:cs typeface="Arial"/>
              <a:sym typeface="Arial"/>
            </a:endParaRPr>
          </a:p>
        </p:txBody>
      </p:sp>
      <p:sp>
        <p:nvSpPr>
          <p:cNvPr id="270" name="Google Shape;270;g1672f9f679b_0_4703"/>
          <p:cNvSpPr txBox="1"/>
          <p:nvPr/>
        </p:nvSpPr>
        <p:spPr>
          <a:xfrm>
            <a:off x="0" y="0"/>
            <a:ext cx="4033500" cy="7719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DECFE5"/>
              </a:buClr>
              <a:buSzPts val="2400"/>
              <a:buFont typeface="Arial"/>
              <a:buNone/>
            </a:pPr>
            <a:r>
              <a:rPr lang="zh-CN" sz="2200" b="1" i="0" u="none" strike="noStrike" cap="none">
                <a:solidFill>
                  <a:srgbClr val="888888"/>
                </a:solidFill>
                <a:latin typeface="Arial"/>
                <a:ea typeface="SimSun"/>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rPr>
              <a:t>Quyền Lợi Y Tế</a:t>
            </a:r>
          </a:p>
        </p:txBody>
      </p:sp>
      <p:sp>
        <p:nvSpPr>
          <p:cNvPr id="271" name="Google Shape;271;g1672f9f679b_0_4703"/>
          <p:cNvSpPr txBox="1"/>
          <p:nvPr/>
        </p:nvSpPr>
        <p:spPr>
          <a:xfrm>
            <a:off x="3429000" y="1748450"/>
            <a:ext cx="837900" cy="253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zh-CN" sz="800" b="1">
                <a:solidFill>
                  <a:schemeClr val="dk2"/>
                </a:solidFill>
              </a:rPr>
              <a:t>Từ Sovos </a:t>
            </a:r>
          </a:p>
        </p:txBody>
      </p:sp>
      <p:grpSp>
        <p:nvGrpSpPr>
          <p:cNvPr id="272" name="Google Shape;272;g1672f9f679b_0_4703"/>
          <p:cNvGrpSpPr/>
          <p:nvPr/>
        </p:nvGrpSpPr>
        <p:grpSpPr>
          <a:xfrm>
            <a:off x="4217100" y="2551163"/>
            <a:ext cx="709800" cy="578038"/>
            <a:chOff x="4217100" y="2398763"/>
            <a:chExt cx="709800" cy="578038"/>
          </a:xfrm>
        </p:grpSpPr>
        <p:grpSp>
          <p:nvGrpSpPr>
            <p:cNvPr id="273" name="Google Shape;273;g1672f9f679b_0_4703"/>
            <p:cNvGrpSpPr/>
            <p:nvPr/>
          </p:nvGrpSpPr>
          <p:grpSpPr>
            <a:xfrm flipH="1">
              <a:off x="4438363" y="2398763"/>
              <a:ext cx="404463" cy="389275"/>
              <a:chOff x="5407188" y="223788"/>
              <a:chExt cx="404463" cy="389275"/>
            </a:xfrm>
          </p:grpSpPr>
          <p:sp>
            <p:nvSpPr>
              <p:cNvPr id="274" name="Google Shape;274;g1672f9f679b_0_4703"/>
              <p:cNvSpPr/>
              <p:nvPr/>
            </p:nvSpPr>
            <p:spPr>
              <a:xfrm>
                <a:off x="5407188" y="223788"/>
                <a:ext cx="324300" cy="324300"/>
              </a:xfrm>
              <a:prstGeom prst="ellipse">
                <a:avLst/>
              </a:prstGeom>
              <a:solidFill>
                <a:schemeClr val="l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sp>
            <p:nvSpPr>
              <p:cNvPr id="275" name="Google Shape;275;g1672f9f679b_0_4703"/>
              <p:cNvSpPr/>
              <p:nvPr/>
            </p:nvSpPr>
            <p:spPr>
              <a:xfrm>
                <a:off x="5487350" y="288763"/>
                <a:ext cx="324300" cy="324300"/>
              </a:xfrm>
              <a:prstGeom prst="ellipse">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800"/>
              </a:p>
            </p:txBody>
          </p:sp>
        </p:grpSp>
        <p:sp>
          <p:nvSpPr>
            <p:cNvPr id="276" name="Google Shape;276;g1672f9f679b_0_4703"/>
            <p:cNvSpPr txBox="1"/>
            <p:nvPr/>
          </p:nvSpPr>
          <p:spPr>
            <a:xfrm>
              <a:off x="4217100" y="2723000"/>
              <a:ext cx="709800" cy="253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zh-CN" sz="800" b="1" dirty="0">
                  <a:solidFill>
                    <a:schemeClr val="dk2"/>
                  </a:solidFill>
                </a:rPr>
                <a:t>Từ Quý Vị </a:t>
              </a:r>
            </a:p>
          </p:txBody>
        </p:sp>
        <p:sp>
          <p:nvSpPr>
            <p:cNvPr id="277" name="Google Shape;277;g1672f9f679b_0_4703"/>
            <p:cNvSpPr txBox="1"/>
            <p:nvPr/>
          </p:nvSpPr>
          <p:spPr>
            <a:xfrm>
              <a:off x="4462272" y="2423160"/>
              <a:ext cx="329100" cy="32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b="1">
                  <a:solidFill>
                    <a:schemeClr val="lt1"/>
                  </a:solidFill>
                  <a:latin typeface="Calibri"/>
                  <a:ea typeface="SimSun"/>
                  <a:cs typeface="Calibri"/>
                  <a:sym typeface="Calibri"/>
                </a:rPr>
                <a:t>$</a:t>
              </a:r>
            </a:p>
          </p:txBody>
        </p:sp>
      </p:grpSp>
      <p:grpSp>
        <p:nvGrpSpPr>
          <p:cNvPr id="278" name="Google Shape;278;g1672f9f679b_0_4703"/>
          <p:cNvGrpSpPr/>
          <p:nvPr/>
        </p:nvGrpSpPr>
        <p:grpSpPr>
          <a:xfrm>
            <a:off x="3732996" y="2020417"/>
            <a:ext cx="643602" cy="579336"/>
            <a:chOff x="3732996" y="2020417"/>
            <a:chExt cx="643602" cy="579336"/>
          </a:xfrm>
        </p:grpSpPr>
        <p:grpSp>
          <p:nvGrpSpPr>
            <p:cNvPr id="279" name="Google Shape;279;g1672f9f679b_0_4703"/>
            <p:cNvGrpSpPr/>
            <p:nvPr/>
          </p:nvGrpSpPr>
          <p:grpSpPr>
            <a:xfrm flipH="1">
              <a:off x="3920298" y="2174953"/>
              <a:ext cx="456300" cy="424800"/>
              <a:chOff x="7637160" y="314203"/>
              <a:chExt cx="456300" cy="424800"/>
            </a:xfrm>
          </p:grpSpPr>
          <p:sp>
            <p:nvSpPr>
              <p:cNvPr id="280" name="Google Shape;280;g1672f9f679b_0_4703"/>
              <p:cNvSpPr/>
              <p:nvPr/>
            </p:nvSpPr>
            <p:spPr>
              <a:xfrm>
                <a:off x="7709509" y="421201"/>
                <a:ext cx="311583" cy="311279"/>
              </a:xfrm>
              <a:custGeom>
                <a:avLst/>
                <a:gdLst/>
                <a:ahLst/>
                <a:cxnLst/>
                <a:rect l="l" t="t" r="r" b="b"/>
                <a:pathLst>
                  <a:path w="311583" h="311279" extrusionOk="0">
                    <a:moveTo>
                      <a:pt x="294772" y="135235"/>
                    </a:moveTo>
                    <a:cubicBezTo>
                      <a:pt x="280563" y="145023"/>
                      <a:pt x="243256" y="167705"/>
                      <a:pt x="203048" y="167839"/>
                    </a:cubicBezTo>
                    <a:cubicBezTo>
                      <a:pt x="205951" y="173814"/>
                      <a:pt x="207722" y="180433"/>
                      <a:pt x="207722" y="187508"/>
                    </a:cubicBezTo>
                    <a:cubicBezTo>
                      <a:pt x="207722" y="210317"/>
                      <a:pt x="190738" y="229068"/>
                      <a:pt x="168774" y="232247"/>
                    </a:cubicBezTo>
                    <a:lnTo>
                      <a:pt x="168774" y="245872"/>
                    </a:lnTo>
                    <a:cubicBezTo>
                      <a:pt x="168774" y="253041"/>
                      <a:pt x="162967" y="258842"/>
                      <a:pt x="155791" y="258842"/>
                    </a:cubicBezTo>
                    <a:cubicBezTo>
                      <a:pt x="148614" y="258842"/>
                      <a:pt x="142808" y="253041"/>
                      <a:pt x="142808" y="245872"/>
                    </a:cubicBezTo>
                    <a:lnTo>
                      <a:pt x="142808" y="232903"/>
                    </a:lnTo>
                    <a:lnTo>
                      <a:pt x="116844" y="232903"/>
                    </a:lnTo>
                    <a:cubicBezTo>
                      <a:pt x="109668" y="232903"/>
                      <a:pt x="103861" y="227102"/>
                      <a:pt x="103861" y="219933"/>
                    </a:cubicBezTo>
                    <a:cubicBezTo>
                      <a:pt x="103861" y="212764"/>
                      <a:pt x="109668" y="206961"/>
                      <a:pt x="116844" y="206961"/>
                    </a:cubicBezTo>
                    <a:lnTo>
                      <a:pt x="162283" y="206961"/>
                    </a:lnTo>
                    <a:cubicBezTo>
                      <a:pt x="173009" y="206961"/>
                      <a:pt x="181757" y="198234"/>
                      <a:pt x="181757" y="187506"/>
                    </a:cubicBezTo>
                    <a:cubicBezTo>
                      <a:pt x="181757" y="176779"/>
                      <a:pt x="173008" y="168052"/>
                      <a:pt x="162283" y="168052"/>
                    </a:cubicBezTo>
                    <a:lnTo>
                      <a:pt x="149300" y="168052"/>
                    </a:lnTo>
                    <a:cubicBezTo>
                      <a:pt x="124248" y="168052"/>
                      <a:pt x="103861" y="147685"/>
                      <a:pt x="103861" y="122657"/>
                    </a:cubicBezTo>
                    <a:cubicBezTo>
                      <a:pt x="103861" y="105892"/>
                      <a:pt x="113079" y="91378"/>
                      <a:pt x="126665" y="83570"/>
                    </a:cubicBezTo>
                    <a:cubicBezTo>
                      <a:pt x="135364" y="52512"/>
                      <a:pt x="165541" y="22686"/>
                      <a:pt x="192157" y="4421"/>
                    </a:cubicBezTo>
                    <a:cubicBezTo>
                      <a:pt x="180282" y="1574"/>
                      <a:pt x="168081" y="0"/>
                      <a:pt x="155792" y="0"/>
                    </a:cubicBezTo>
                    <a:cubicBezTo>
                      <a:pt x="69884" y="0"/>
                      <a:pt x="0" y="69815"/>
                      <a:pt x="0" y="155640"/>
                    </a:cubicBezTo>
                    <a:cubicBezTo>
                      <a:pt x="0" y="241464"/>
                      <a:pt x="69884" y="311279"/>
                      <a:pt x="155792" y="311279"/>
                    </a:cubicBezTo>
                    <a:cubicBezTo>
                      <a:pt x="241700" y="311279"/>
                      <a:pt x="311584" y="241464"/>
                      <a:pt x="311584" y="155640"/>
                    </a:cubicBezTo>
                    <a:cubicBezTo>
                      <a:pt x="311584" y="145757"/>
                      <a:pt x="310471" y="136020"/>
                      <a:pt x="308609" y="126421"/>
                    </a:cubicBezTo>
                    <a:cubicBezTo>
                      <a:pt x="304065" y="129125"/>
                      <a:pt x="299460" y="132001"/>
                      <a:pt x="294772" y="13523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1" name="Google Shape;281;g1672f9f679b_0_4703"/>
              <p:cNvSpPr/>
              <p:nvPr/>
            </p:nvSpPr>
            <p:spPr>
              <a:xfrm rot="-9429161">
                <a:off x="7682194" y="373325"/>
                <a:ext cx="366234" cy="306555"/>
              </a:xfrm>
              <a:prstGeom prst="blockArc">
                <a:avLst>
                  <a:gd name="adj1" fmla="val 11941294"/>
                  <a:gd name="adj2" fmla="val 17121398"/>
                  <a:gd name="adj3" fmla="val 27888"/>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2" name="Google Shape;282;g1672f9f679b_0_4703"/>
            <p:cNvSpPr txBox="1"/>
            <p:nvPr/>
          </p:nvSpPr>
          <p:spPr>
            <a:xfrm>
              <a:off x="4014216" y="2249424"/>
              <a:ext cx="329100" cy="32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b="1">
                  <a:solidFill>
                    <a:schemeClr val="lt1"/>
                  </a:solidFill>
                  <a:latin typeface="Calibri"/>
                  <a:ea typeface="SimSun"/>
                  <a:cs typeface="Calibri"/>
                  <a:sym typeface="Calibri"/>
                </a:rPr>
                <a:t>$</a:t>
              </a:r>
            </a:p>
          </p:txBody>
        </p:sp>
        <p:sp>
          <p:nvSpPr>
            <p:cNvPr id="283" name="Google Shape;283;g1672f9f679b_0_4703"/>
            <p:cNvSpPr/>
            <p:nvPr/>
          </p:nvSpPr>
          <p:spPr>
            <a:xfrm flipH="1">
              <a:off x="3732996" y="2020417"/>
              <a:ext cx="432709" cy="401879"/>
            </a:xfrm>
            <a:custGeom>
              <a:avLst/>
              <a:gdLst/>
              <a:ahLst/>
              <a:cxnLst/>
              <a:rect l="l" t="t" r="r" b="b"/>
              <a:pathLst>
                <a:path w="432709" h="401879" extrusionOk="0">
                  <a:moveTo>
                    <a:pt x="320504" y="862"/>
                  </a:moveTo>
                  <a:cubicBezTo>
                    <a:pt x="316270" y="-759"/>
                    <a:pt x="311451" y="-75"/>
                    <a:pt x="307851" y="2762"/>
                  </a:cubicBezTo>
                  <a:cubicBezTo>
                    <a:pt x="307394" y="3129"/>
                    <a:pt x="259496" y="40354"/>
                    <a:pt x="221080" y="52489"/>
                  </a:cubicBezTo>
                  <a:cubicBezTo>
                    <a:pt x="211951" y="55363"/>
                    <a:pt x="199095" y="58948"/>
                    <a:pt x="184337" y="63078"/>
                  </a:cubicBezTo>
                  <a:cubicBezTo>
                    <a:pt x="113870" y="82761"/>
                    <a:pt x="53927" y="100670"/>
                    <a:pt x="34048" y="120531"/>
                  </a:cubicBezTo>
                  <a:cubicBezTo>
                    <a:pt x="29535" y="125027"/>
                    <a:pt x="15791" y="138745"/>
                    <a:pt x="247" y="218211"/>
                  </a:cubicBezTo>
                  <a:cubicBezTo>
                    <a:pt x="-514" y="222062"/>
                    <a:pt x="500" y="226038"/>
                    <a:pt x="3037" y="229041"/>
                  </a:cubicBezTo>
                  <a:cubicBezTo>
                    <a:pt x="5548" y="232042"/>
                    <a:pt x="8767" y="233702"/>
                    <a:pt x="13205" y="233677"/>
                  </a:cubicBezTo>
                  <a:lnTo>
                    <a:pt x="17261" y="233461"/>
                  </a:lnTo>
                  <a:cubicBezTo>
                    <a:pt x="42872" y="233461"/>
                    <a:pt x="67671" y="238718"/>
                    <a:pt x="90974" y="249078"/>
                  </a:cubicBezTo>
                  <a:cubicBezTo>
                    <a:pt x="94169" y="250484"/>
                    <a:pt x="97846" y="250547"/>
                    <a:pt x="101142" y="249243"/>
                  </a:cubicBezTo>
                  <a:cubicBezTo>
                    <a:pt x="104413" y="247912"/>
                    <a:pt x="107000" y="245316"/>
                    <a:pt x="108292" y="242036"/>
                  </a:cubicBezTo>
                  <a:lnTo>
                    <a:pt x="117802" y="218300"/>
                  </a:lnTo>
                  <a:cubicBezTo>
                    <a:pt x="124877" y="216285"/>
                    <a:pt x="136262" y="212879"/>
                    <a:pt x="145162" y="209459"/>
                  </a:cubicBezTo>
                  <a:cubicBezTo>
                    <a:pt x="147951" y="211029"/>
                    <a:pt x="151044" y="212385"/>
                    <a:pt x="154367" y="213828"/>
                  </a:cubicBezTo>
                  <a:cubicBezTo>
                    <a:pt x="159717" y="216184"/>
                    <a:pt x="165599" y="218755"/>
                    <a:pt x="170164" y="222353"/>
                  </a:cubicBezTo>
                  <a:cubicBezTo>
                    <a:pt x="156420" y="241605"/>
                    <a:pt x="119881" y="261376"/>
                    <a:pt x="90290" y="273321"/>
                  </a:cubicBezTo>
                  <a:cubicBezTo>
                    <a:pt x="66556" y="282896"/>
                    <a:pt x="18835" y="320654"/>
                    <a:pt x="12141" y="353572"/>
                  </a:cubicBezTo>
                  <a:cubicBezTo>
                    <a:pt x="9606" y="365972"/>
                    <a:pt x="12698" y="376941"/>
                    <a:pt x="21066" y="385300"/>
                  </a:cubicBezTo>
                  <a:cubicBezTo>
                    <a:pt x="31919" y="396154"/>
                    <a:pt x="46829" y="401880"/>
                    <a:pt x="64173" y="401880"/>
                  </a:cubicBezTo>
                  <a:cubicBezTo>
                    <a:pt x="97213" y="401880"/>
                    <a:pt x="129238" y="382273"/>
                    <a:pt x="141486" y="373837"/>
                  </a:cubicBezTo>
                  <a:cubicBezTo>
                    <a:pt x="170291" y="353977"/>
                    <a:pt x="204345" y="339247"/>
                    <a:pt x="226228" y="337157"/>
                  </a:cubicBezTo>
                  <a:cubicBezTo>
                    <a:pt x="229854" y="336815"/>
                    <a:pt x="233303" y="336663"/>
                    <a:pt x="236700" y="336498"/>
                  </a:cubicBezTo>
                  <a:cubicBezTo>
                    <a:pt x="255439" y="335624"/>
                    <a:pt x="274836" y="334725"/>
                    <a:pt x="310514" y="308798"/>
                  </a:cubicBezTo>
                  <a:cubicBezTo>
                    <a:pt x="329684" y="294878"/>
                    <a:pt x="340714" y="276702"/>
                    <a:pt x="352404" y="257475"/>
                  </a:cubicBezTo>
                  <a:cubicBezTo>
                    <a:pt x="368429" y="231028"/>
                    <a:pt x="385038" y="203696"/>
                    <a:pt x="426243" y="179833"/>
                  </a:cubicBezTo>
                  <a:cubicBezTo>
                    <a:pt x="430250" y="177515"/>
                    <a:pt x="432709" y="173233"/>
                    <a:pt x="432709" y="168611"/>
                  </a:cubicBezTo>
                  <a:cubicBezTo>
                    <a:pt x="432707" y="45193"/>
                    <a:pt x="321620" y="1293"/>
                    <a:pt x="320504" y="862"/>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84" name="Google Shape;284;g1672f9f679b_0_4703"/>
          <p:cNvGrpSpPr/>
          <p:nvPr/>
        </p:nvGrpSpPr>
        <p:grpSpPr>
          <a:xfrm>
            <a:off x="3629179" y="3328650"/>
            <a:ext cx="1157846" cy="771897"/>
            <a:chOff x="3831429" y="3055000"/>
            <a:chExt cx="1157846" cy="771897"/>
          </a:xfrm>
        </p:grpSpPr>
        <p:sp>
          <p:nvSpPr>
            <p:cNvPr id="285" name="Google Shape;285;g1672f9f679b_0_4703"/>
            <p:cNvSpPr/>
            <p:nvPr/>
          </p:nvSpPr>
          <p:spPr>
            <a:xfrm flipH="1">
              <a:off x="3831429" y="3055000"/>
              <a:ext cx="1157846" cy="771897"/>
            </a:xfrm>
            <a:custGeom>
              <a:avLst/>
              <a:gdLst/>
              <a:ahLst/>
              <a:cxnLst/>
              <a:rect l="l" t="t" r="r" b="b"/>
              <a:pathLst>
                <a:path w="599144" h="399429" extrusionOk="0">
                  <a:moveTo>
                    <a:pt x="586395" y="75623"/>
                  </a:moveTo>
                  <a:cubicBezTo>
                    <a:pt x="580737" y="75623"/>
                    <a:pt x="575299" y="75051"/>
                    <a:pt x="570165" y="74017"/>
                  </a:cubicBezTo>
                  <a:cubicBezTo>
                    <a:pt x="572537" y="63286"/>
                    <a:pt x="573936" y="51377"/>
                    <a:pt x="573936" y="38250"/>
                  </a:cubicBezTo>
                  <a:cubicBezTo>
                    <a:pt x="573936" y="17640"/>
                    <a:pt x="557172" y="876"/>
                    <a:pt x="536563" y="876"/>
                  </a:cubicBezTo>
                  <a:cubicBezTo>
                    <a:pt x="515954" y="876"/>
                    <a:pt x="499189" y="17640"/>
                    <a:pt x="499189" y="38250"/>
                  </a:cubicBezTo>
                  <a:cubicBezTo>
                    <a:pt x="499189" y="58724"/>
                    <a:pt x="515576" y="78044"/>
                    <a:pt x="539081" y="89589"/>
                  </a:cubicBezTo>
                  <a:cubicBezTo>
                    <a:pt x="535483" y="97949"/>
                    <a:pt x="531201" y="104959"/>
                    <a:pt x="526777" y="110980"/>
                  </a:cubicBezTo>
                  <a:cubicBezTo>
                    <a:pt x="487633" y="46161"/>
                    <a:pt x="400753" y="876"/>
                    <a:pt x="299864" y="876"/>
                  </a:cubicBezTo>
                  <a:cubicBezTo>
                    <a:pt x="241675" y="876"/>
                    <a:pt x="185712" y="16083"/>
                    <a:pt x="141099" y="43871"/>
                  </a:cubicBezTo>
                  <a:cubicBezTo>
                    <a:pt x="125905" y="32155"/>
                    <a:pt x="107412" y="25792"/>
                    <a:pt x="88080" y="25792"/>
                  </a:cubicBezTo>
                  <a:cubicBezTo>
                    <a:pt x="81194" y="25792"/>
                    <a:pt x="75622" y="31365"/>
                    <a:pt x="75622" y="38251"/>
                  </a:cubicBezTo>
                  <a:cubicBezTo>
                    <a:pt x="75622" y="55441"/>
                    <a:pt x="80889" y="72266"/>
                    <a:pt x="90610" y="86634"/>
                  </a:cubicBezTo>
                  <a:cubicBezTo>
                    <a:pt x="73906" y="106136"/>
                    <a:pt x="62106" y="127853"/>
                    <a:pt x="55974" y="150371"/>
                  </a:cubicBezTo>
                  <a:lnTo>
                    <a:pt x="50707" y="150371"/>
                  </a:lnTo>
                  <a:cubicBezTo>
                    <a:pt x="23224" y="150370"/>
                    <a:pt x="876" y="172720"/>
                    <a:pt x="876" y="200202"/>
                  </a:cubicBezTo>
                  <a:cubicBezTo>
                    <a:pt x="876" y="227929"/>
                    <a:pt x="14927" y="253233"/>
                    <a:pt x="38456" y="267917"/>
                  </a:cubicBezTo>
                  <a:lnTo>
                    <a:pt x="125455" y="322116"/>
                  </a:lnTo>
                  <a:lnTo>
                    <a:pt x="125455" y="387070"/>
                  </a:lnTo>
                  <a:cubicBezTo>
                    <a:pt x="125455" y="393956"/>
                    <a:pt x="131027" y="399528"/>
                    <a:pt x="137913" y="399528"/>
                  </a:cubicBezTo>
                  <a:lnTo>
                    <a:pt x="187744" y="399528"/>
                  </a:lnTo>
                  <a:cubicBezTo>
                    <a:pt x="192465" y="399528"/>
                    <a:pt x="196771" y="396864"/>
                    <a:pt x="198888" y="392642"/>
                  </a:cubicBezTo>
                  <a:lnTo>
                    <a:pt x="213633" y="363152"/>
                  </a:lnTo>
                  <a:cubicBezTo>
                    <a:pt x="268768" y="378359"/>
                    <a:pt x="330960" y="378359"/>
                    <a:pt x="386097" y="363152"/>
                  </a:cubicBezTo>
                  <a:lnTo>
                    <a:pt x="400842" y="392642"/>
                  </a:lnTo>
                  <a:cubicBezTo>
                    <a:pt x="402959" y="396864"/>
                    <a:pt x="407266" y="399528"/>
                    <a:pt x="411986" y="399528"/>
                  </a:cubicBezTo>
                  <a:lnTo>
                    <a:pt x="461818" y="399528"/>
                  </a:lnTo>
                  <a:cubicBezTo>
                    <a:pt x="468704" y="399528"/>
                    <a:pt x="474276" y="393956"/>
                    <a:pt x="474276" y="387070"/>
                  </a:cubicBezTo>
                  <a:lnTo>
                    <a:pt x="474276" y="321107"/>
                  </a:lnTo>
                  <a:cubicBezTo>
                    <a:pt x="521869" y="286093"/>
                    <a:pt x="549023" y="237807"/>
                    <a:pt x="549023" y="187744"/>
                  </a:cubicBezTo>
                  <a:cubicBezTo>
                    <a:pt x="549023" y="169592"/>
                    <a:pt x="545385" y="152091"/>
                    <a:pt x="538921" y="135485"/>
                  </a:cubicBezTo>
                  <a:cubicBezTo>
                    <a:pt x="547362" y="126073"/>
                    <a:pt x="556038" y="113810"/>
                    <a:pt x="562661" y="97874"/>
                  </a:cubicBezTo>
                  <a:cubicBezTo>
                    <a:pt x="570302" y="99602"/>
                    <a:pt x="578282" y="100538"/>
                    <a:pt x="586397" y="100538"/>
                  </a:cubicBezTo>
                  <a:cubicBezTo>
                    <a:pt x="593283" y="100538"/>
                    <a:pt x="598855" y="94966"/>
                    <a:pt x="598855" y="88080"/>
                  </a:cubicBezTo>
                  <a:cubicBezTo>
                    <a:pt x="598855" y="81194"/>
                    <a:pt x="593281" y="75623"/>
                    <a:pt x="586395" y="75623"/>
                  </a:cubicBezTo>
                  <a:close/>
                  <a:moveTo>
                    <a:pt x="125455" y="175287"/>
                  </a:moveTo>
                  <a:cubicBezTo>
                    <a:pt x="111720" y="175287"/>
                    <a:pt x="100540" y="164106"/>
                    <a:pt x="100540" y="150371"/>
                  </a:cubicBezTo>
                  <a:cubicBezTo>
                    <a:pt x="100540" y="136637"/>
                    <a:pt x="111720" y="125456"/>
                    <a:pt x="125455" y="125456"/>
                  </a:cubicBezTo>
                  <a:cubicBezTo>
                    <a:pt x="139190" y="125456"/>
                    <a:pt x="150370" y="136637"/>
                    <a:pt x="150370" y="150371"/>
                  </a:cubicBezTo>
                  <a:cubicBezTo>
                    <a:pt x="150370" y="164106"/>
                    <a:pt x="139190" y="175287"/>
                    <a:pt x="125455" y="175287"/>
                  </a:cubicBezTo>
                  <a:close/>
                  <a:moveTo>
                    <a:pt x="398907" y="79504"/>
                  </a:moveTo>
                  <a:cubicBezTo>
                    <a:pt x="397179" y="84760"/>
                    <a:pt x="392313" y="88081"/>
                    <a:pt x="387070" y="88081"/>
                  </a:cubicBezTo>
                  <a:cubicBezTo>
                    <a:pt x="385780" y="88081"/>
                    <a:pt x="384478" y="87886"/>
                    <a:pt x="383189" y="87461"/>
                  </a:cubicBezTo>
                  <a:cubicBezTo>
                    <a:pt x="335985" y="71962"/>
                    <a:pt x="263744" y="71962"/>
                    <a:pt x="216540" y="87461"/>
                  </a:cubicBezTo>
                  <a:cubicBezTo>
                    <a:pt x="210020" y="89651"/>
                    <a:pt x="202975" y="86062"/>
                    <a:pt x="200822" y="79504"/>
                  </a:cubicBezTo>
                  <a:cubicBezTo>
                    <a:pt x="198681" y="72971"/>
                    <a:pt x="202233" y="65927"/>
                    <a:pt x="208779" y="63786"/>
                  </a:cubicBezTo>
                  <a:cubicBezTo>
                    <a:pt x="260922" y="46681"/>
                    <a:pt x="338808" y="46681"/>
                    <a:pt x="390951" y="63786"/>
                  </a:cubicBezTo>
                  <a:cubicBezTo>
                    <a:pt x="397496" y="65927"/>
                    <a:pt x="401048" y="72971"/>
                    <a:pt x="398907" y="79504"/>
                  </a:cubicBezTo>
                  <a:close/>
                  <a:moveTo>
                    <a:pt x="546503" y="65295"/>
                  </a:moveTo>
                  <a:cubicBezTo>
                    <a:pt x="532659" y="57423"/>
                    <a:pt x="524106" y="46559"/>
                    <a:pt x="524106" y="38250"/>
                  </a:cubicBezTo>
                  <a:cubicBezTo>
                    <a:pt x="524106" y="31376"/>
                    <a:pt x="529690" y="25791"/>
                    <a:pt x="536564" y="25791"/>
                  </a:cubicBezTo>
                  <a:cubicBezTo>
                    <a:pt x="543439" y="25791"/>
                    <a:pt x="549022" y="31375"/>
                    <a:pt x="549022" y="38250"/>
                  </a:cubicBezTo>
                  <a:cubicBezTo>
                    <a:pt x="549021" y="48092"/>
                    <a:pt x="548097" y="57095"/>
                    <a:pt x="546503" y="6529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6" name="Google Shape;286;g1672f9f679b_0_4703"/>
            <p:cNvSpPr txBox="1"/>
            <p:nvPr/>
          </p:nvSpPr>
          <p:spPr>
            <a:xfrm>
              <a:off x="4055450" y="3302088"/>
              <a:ext cx="709800" cy="253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zh-CN" sz="1100" b="1">
                  <a:solidFill>
                    <a:schemeClr val="lt1"/>
                  </a:solidFill>
                </a:rPr>
                <a:t>Khoản</a:t>
              </a:r>
            </a:p>
          </p:txBody>
        </p:sp>
      </p:grpSp>
      <p:graphicFrame>
        <p:nvGraphicFramePr>
          <p:cNvPr id="287" name="Google Shape;287;g1672f9f679b_0_4703"/>
          <p:cNvGraphicFramePr/>
          <p:nvPr>
            <p:extLst>
              <p:ext uri="{D42A27DB-BD31-4B8C-83A1-F6EECF244321}">
                <p14:modId xmlns:p14="http://schemas.microsoft.com/office/powerpoint/2010/main" val="3868577291"/>
              </p:ext>
            </p:extLst>
          </p:nvPr>
        </p:nvGraphicFramePr>
        <p:xfrm>
          <a:off x="5330700" y="2120625"/>
          <a:ext cx="2924925" cy="3418165"/>
        </p:xfrm>
        <a:graphic>
          <a:graphicData uri="http://schemas.openxmlformats.org/drawingml/2006/table">
            <a:tbl>
              <a:tblPr>
                <a:noFill/>
                <a:tableStyleId>{2BAF0DD2-A4E4-4515-9B1A-84CA08A4C3C2}</a:tableStyleId>
              </a:tblPr>
              <a:tblGrid>
                <a:gridCol w="1167000">
                  <a:extLst>
                    <a:ext uri="{9D8B030D-6E8A-4147-A177-3AD203B41FA5}">
                      <a16:colId xmlns:a16="http://schemas.microsoft.com/office/drawing/2014/main" val="20000"/>
                    </a:ext>
                  </a:extLst>
                </a:gridCol>
                <a:gridCol w="1757925">
                  <a:extLst>
                    <a:ext uri="{9D8B030D-6E8A-4147-A177-3AD203B41FA5}">
                      <a16:colId xmlns:a16="http://schemas.microsoft.com/office/drawing/2014/main" val="20001"/>
                    </a:ext>
                  </a:extLst>
                </a:gridCol>
              </a:tblGrid>
              <a:tr h="911617">
                <a:tc gridSpan="2">
                  <a:txBody>
                    <a:bodyPr/>
                    <a:lstStyle/>
                    <a:p>
                      <a:pPr marL="0" lvl="0" indent="0" algn="l" rtl="0">
                        <a:spcBef>
                          <a:spcPts val="0"/>
                        </a:spcBef>
                        <a:spcAft>
                          <a:spcPts val="0"/>
                        </a:spcAft>
                        <a:buNone/>
                      </a:pPr>
                      <a:endParaRPr sz="1100" b="1" dirty="0"/>
                    </a:p>
                    <a:p>
                      <a:pPr marL="0" lvl="0" indent="0" algn="ctr" rtl="0">
                        <a:spcBef>
                          <a:spcPts val="0"/>
                        </a:spcBef>
                        <a:spcAft>
                          <a:spcPts val="0"/>
                        </a:spcAft>
                        <a:buNone/>
                      </a:pPr>
                      <a:r>
                        <a:rPr lang="zh-CN" sz="1100" b="1" dirty="0"/>
                        <a:t>Dịch Vụ Chăm Sóc Phòng Ngừa </a:t>
                      </a:r>
                    </a:p>
                    <a:p>
                      <a:pPr marL="0" lvl="0" indent="0" algn="ctr" rtl="0">
                        <a:spcBef>
                          <a:spcPts val="0"/>
                        </a:spcBef>
                        <a:spcAft>
                          <a:spcPts val="0"/>
                        </a:spcAft>
                        <a:buNone/>
                      </a:pPr>
                      <a:r>
                        <a:rPr lang="zh-CN" sz="1100" dirty="0"/>
                        <a:t>(được chi trả ở mức 100%) </a:t>
                      </a:r>
                    </a:p>
                  </a:txBody>
                  <a:tcPr marL="91425" marR="91425" marT="91425" marB="91425">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539412">
                <a:tc>
                  <a:txBody>
                    <a:bodyPr/>
                    <a:lstStyle/>
                    <a:p>
                      <a:pPr marL="0" lvl="0" indent="0" algn="l" rtl="0">
                        <a:spcBef>
                          <a:spcPts val="0"/>
                        </a:spcBef>
                        <a:spcAft>
                          <a:spcPts val="0"/>
                        </a:spcAft>
                        <a:buNone/>
                      </a:pPr>
                      <a:r>
                        <a:rPr lang="zh-CN" sz="1100" b="1"/>
                        <a:t>Khoản khấu trừ</a:t>
                      </a:r>
                      <a:r>
                        <a:rPr lang="zh-CN" sz="1100"/>
                        <a:t> </a:t>
                      </a:r>
                    </a:p>
                  </a:txBody>
                  <a:tcPr marL="91425" marR="91425" marT="91425" marB="91425">
                    <a:lnT w="9525" cap="flat" cmpd="sng">
                      <a:solidFill>
                        <a:schemeClr val="dk2"/>
                      </a:solidFill>
                      <a:prstDash val="solid"/>
                      <a:round/>
                      <a:headEnd type="none" w="sm" len="sm"/>
                      <a:tailEnd type="none" w="sm" len="sm"/>
                    </a:lnT>
                    <a:solidFill>
                      <a:srgbClr val="EFEFEF"/>
                    </a:solidFill>
                  </a:tcPr>
                </a:tc>
                <a:tc rowSpan="2">
                  <a:txBody>
                    <a:bodyPr/>
                    <a:lstStyle/>
                    <a:p>
                      <a:pPr marL="0" lvl="0" indent="0" algn="l" rtl="0">
                        <a:lnSpc>
                          <a:spcPct val="115000"/>
                        </a:lnSpc>
                        <a:spcBef>
                          <a:spcPts val="0"/>
                        </a:spcBef>
                        <a:spcAft>
                          <a:spcPts val="0"/>
                        </a:spcAft>
                        <a:buNone/>
                      </a:pPr>
                      <a:r>
                        <a:rPr lang="zh-CN" sz="1100" dirty="0">
                          <a:solidFill>
                            <a:schemeClr val="dk1"/>
                          </a:solidFill>
                        </a:rPr>
                        <a:t>Quý vị thanh toán 100% cho đến khi đáp ứng khoản khấu trừ, sau đó chỉ thanh toán một phần chi phí.Quý vị có thể sử dụng số tiền HSA của mình cho việc này.</a:t>
                      </a:r>
                    </a:p>
                  </a:txBody>
                  <a:tcPr marL="91425" marR="91425" marT="91425" marB="91425">
                    <a:lnT w="9525" cap="flat" cmpd="sng">
                      <a:solidFill>
                        <a:schemeClr val="dk2"/>
                      </a:solidFill>
                      <a:prstDash val="solid"/>
                      <a:round/>
                      <a:headEnd type="none" w="sm" len="sm"/>
                      <a:tailEnd type="none" w="sm" len="sm"/>
                    </a:lnT>
                    <a:solidFill>
                      <a:srgbClr val="F3F3F3"/>
                    </a:solidFill>
                  </a:tcPr>
                </a:tc>
                <a:extLst>
                  <a:ext uri="{0D108BD9-81ED-4DB2-BD59-A6C34878D82A}">
                    <a16:rowId xmlns:a16="http://schemas.microsoft.com/office/drawing/2014/main" val="10001"/>
                  </a:ext>
                </a:extLst>
              </a:tr>
              <a:tr h="1055519">
                <a:tc>
                  <a:txBody>
                    <a:bodyPr/>
                    <a:lstStyle/>
                    <a:p>
                      <a:pPr marL="0" lvl="0" indent="0" algn="l" rtl="0">
                        <a:spcBef>
                          <a:spcPts val="0"/>
                        </a:spcBef>
                        <a:spcAft>
                          <a:spcPts val="0"/>
                        </a:spcAft>
                        <a:buNone/>
                      </a:pPr>
                      <a:r>
                        <a:rPr lang="zh-CN" sz="1100"/>
                        <a:t>Các điều khoản trong chương trình bắt đầu có hiệu lực </a:t>
                      </a:r>
                    </a:p>
                  </a:txBody>
                  <a:tcPr marL="91425" marR="91425" marT="91425" marB="91425">
                    <a:solidFill>
                      <a:srgbClr val="D9D9D9"/>
                    </a:solidFill>
                  </a:tcPr>
                </a:tc>
                <a:tc vMerge="1">
                  <a:txBody>
                    <a:bodyPr/>
                    <a:lstStyle/>
                    <a:p>
                      <a:endParaRPr lang="en-US"/>
                    </a:p>
                  </a:txBody>
                  <a:tcPr/>
                </a:tc>
                <a:extLst>
                  <a:ext uri="{0D108BD9-81ED-4DB2-BD59-A6C34878D82A}">
                    <a16:rowId xmlns:a16="http://schemas.microsoft.com/office/drawing/2014/main" val="10002"/>
                  </a:ext>
                </a:extLst>
              </a:tr>
              <a:tr h="911617">
                <a:tc gridSpan="2">
                  <a:txBody>
                    <a:bodyPr/>
                    <a:lstStyle/>
                    <a:p>
                      <a:pPr marL="0" lvl="0" indent="0" algn="ctr" rtl="0">
                        <a:spcBef>
                          <a:spcPts val="0"/>
                        </a:spcBef>
                        <a:spcAft>
                          <a:spcPts val="0"/>
                        </a:spcAft>
                        <a:buNone/>
                      </a:pPr>
                      <a:r>
                        <a:rPr lang="zh-CN" sz="1100" dirty="0">
                          <a:solidFill>
                            <a:schemeClr val="lt1"/>
                          </a:solidFill>
                        </a:rPr>
                        <a:t>Chương trình chi trả 100% sau khi quý vị đáp ứng </a:t>
                      </a:r>
                      <a:r>
                        <a:rPr lang="zh-CN" sz="1100" b="1" dirty="0">
                          <a:solidFill>
                            <a:schemeClr val="lt1"/>
                          </a:solidFill>
                        </a:rPr>
                        <a:t>khoản tự trả tối đa </a:t>
                      </a:r>
                    </a:p>
                  </a:txBody>
                  <a:tcPr marL="91425" marR="91425" marT="91425" marB="91425">
                    <a:solidFill>
                      <a:srgbClr val="B7B7B7"/>
                    </a:solidFill>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288" name="Google Shape;288;g1672f9f679b_0_4703"/>
          <p:cNvSpPr/>
          <p:nvPr/>
        </p:nvSpPr>
        <p:spPr>
          <a:xfrm rot="-8963082">
            <a:off x="3893450" y="2187024"/>
            <a:ext cx="820584" cy="1046554"/>
          </a:xfrm>
          <a:prstGeom prst="arc">
            <a:avLst>
              <a:gd name="adj1" fmla="val 16200000"/>
              <a:gd name="adj2" fmla="val 0"/>
            </a:avLst>
          </a:prstGeom>
          <a:noFill/>
          <a:ln w="9525" cap="flat" cmpd="sng">
            <a:solidFill>
              <a:srgbClr val="888888"/>
            </a:solidFill>
            <a:prstDash val="solid"/>
            <a:round/>
            <a:headEnd type="stealth"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g1672f9f679b_0_4703"/>
          <p:cNvSpPr/>
          <p:nvPr/>
        </p:nvSpPr>
        <p:spPr>
          <a:xfrm rot="-9850526" flipH="1">
            <a:off x="3797736" y="2420063"/>
            <a:ext cx="820704" cy="1046443"/>
          </a:xfrm>
          <a:prstGeom prst="arc">
            <a:avLst>
              <a:gd name="adj1" fmla="val 19666336"/>
              <a:gd name="adj2" fmla="val 21150413"/>
            </a:avLst>
          </a:prstGeom>
          <a:noFill/>
          <a:ln w="9525" cap="flat" cmpd="sng">
            <a:solidFill>
              <a:srgbClr val="888888"/>
            </a:solidFill>
            <a:prstDash val="solid"/>
            <a:round/>
            <a:headEnd type="stealth"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g1672f9f679b_0_4703"/>
          <p:cNvSpPr txBox="1"/>
          <p:nvPr/>
        </p:nvSpPr>
        <p:spPr>
          <a:xfrm>
            <a:off x="3501900" y="4292325"/>
            <a:ext cx="1644600" cy="1246465"/>
          </a:xfrm>
          <a:prstGeom prst="rect">
            <a:avLst/>
          </a:prstGeom>
          <a:solidFill>
            <a:schemeClr val="lt1"/>
          </a:solidFill>
          <a:ln w="9525" cap="flat" cmpd="sng">
            <a:solidFill>
              <a:schemeClr val="dk2"/>
            </a:solidFill>
            <a:prstDash val="dash"/>
            <a:round/>
            <a:headEnd type="none" w="sm" len="sm"/>
            <a:tailEnd type="none" w="sm" len="sm"/>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200"/>
              <a:buFont typeface="Arial"/>
              <a:buNone/>
            </a:pPr>
            <a:r>
              <a:rPr lang="zh-CN" sz="1000" b="1" dirty="0">
                <a:solidFill>
                  <a:schemeClr val="dk1"/>
                </a:solidFill>
              </a:rPr>
              <a:t>Quý vị có thể sử dụng số tiền HSA chưa chi tiêu </a:t>
            </a:r>
            <a:r>
              <a:rPr lang="zh-CN" sz="1000" dirty="0">
                <a:solidFill>
                  <a:schemeClr val="dk1"/>
                </a:solidFill>
              </a:rPr>
              <a:t>để thanh toán chi phí của dịch vụ chăm sóc sức khỏe trong tương lai hoặc để tiếp tục phát triển.</a:t>
            </a:r>
          </a:p>
        </p:txBody>
      </p:sp>
      <p:cxnSp>
        <p:nvCxnSpPr>
          <p:cNvPr id="291" name="Google Shape;291;g1672f9f679b_0_4703"/>
          <p:cNvCxnSpPr/>
          <p:nvPr/>
        </p:nvCxnSpPr>
        <p:spPr>
          <a:xfrm>
            <a:off x="3692700" y="4100550"/>
            <a:ext cx="1030800" cy="0"/>
          </a:xfrm>
          <a:prstGeom prst="straightConnector1">
            <a:avLst/>
          </a:prstGeom>
          <a:noFill/>
          <a:ln w="38100" cap="flat" cmpd="sng">
            <a:solidFill>
              <a:schemeClr val="dk2"/>
            </a:solidFill>
            <a:prstDash val="solid"/>
            <a:round/>
            <a:headEnd type="none" w="med" len="med"/>
            <a:tailEnd type="none" w="med" len="med"/>
          </a:ln>
        </p:spPr>
      </p:cxnSp>
      <p:sp>
        <p:nvSpPr>
          <p:cNvPr id="292" name="Google Shape;292;g1672f9f679b_0_4703"/>
          <p:cNvSpPr/>
          <p:nvPr/>
        </p:nvSpPr>
        <p:spPr>
          <a:xfrm rot="9248969">
            <a:off x="4834045" y="3498089"/>
            <a:ext cx="591710" cy="511340"/>
          </a:xfrm>
          <a:prstGeom prst="arc">
            <a:avLst>
              <a:gd name="adj1" fmla="val 15811390"/>
              <a:gd name="adj2" fmla="val 862513"/>
            </a:avLst>
          </a:prstGeom>
          <a:noFill/>
          <a:ln w="9525" cap="flat" cmpd="sng">
            <a:solidFill>
              <a:schemeClr val="dk2"/>
            </a:solidFill>
            <a:prstDash val="dash"/>
            <a:round/>
            <a:headEnd type="stealth"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g1672f9f679b_0_4703"/>
          <p:cNvSpPr/>
          <p:nvPr/>
        </p:nvSpPr>
        <p:spPr>
          <a:xfrm rot="1551031" flipH="1">
            <a:off x="4834045" y="3359214"/>
            <a:ext cx="591710" cy="511340"/>
          </a:xfrm>
          <a:prstGeom prst="arc">
            <a:avLst>
              <a:gd name="adj1" fmla="val 15811390"/>
              <a:gd name="adj2" fmla="val 862513"/>
            </a:avLst>
          </a:prstGeom>
          <a:noFill/>
          <a:ln w="9525" cap="flat" cmpd="sng">
            <a:solidFill>
              <a:schemeClr val="dk2"/>
            </a:solidFill>
            <a:prstDash val="dash"/>
            <a:round/>
            <a:headEnd type="stealth"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Slide_14">
            <a:hlinkClick r:id="" action="ppaction://media"/>
            <a:extLst>
              <a:ext uri="{FF2B5EF4-FFF2-40B4-BE49-F238E27FC236}">
                <a16:creationId xmlns:a16="http://schemas.microsoft.com/office/drawing/2014/main" id="{3F17F336-4B4C-FAAA-D700-0277B91D08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8375" y="528749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2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g1672f9f679b_0_4692"/>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225"/>
              <a:buNone/>
            </a:pPr>
            <a:fld id="{00000000-1234-1234-1234-123412341234}" type="slidenum">
              <a:rPr lang="en-US"/>
              <a:t>15</a:t>
            </a:fld>
            <a:endParaRPr lang="en-US"/>
          </a:p>
        </p:txBody>
      </p:sp>
      <p:sp>
        <p:nvSpPr>
          <p:cNvPr id="326" name="Google Shape;326;g1672f9f679b_0_4692"/>
          <p:cNvSpPr/>
          <p:nvPr/>
        </p:nvSpPr>
        <p:spPr>
          <a:xfrm>
            <a:off x="329000" y="771850"/>
            <a:ext cx="3341300" cy="547538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aphicFrame>
        <p:nvGraphicFramePr>
          <p:cNvPr id="327" name="Google Shape;327;g1672f9f679b_0_4692"/>
          <p:cNvGraphicFramePr/>
          <p:nvPr>
            <p:extLst>
              <p:ext uri="{D42A27DB-BD31-4B8C-83A1-F6EECF244321}">
                <p14:modId xmlns:p14="http://schemas.microsoft.com/office/powerpoint/2010/main" val="3766451115"/>
              </p:ext>
            </p:extLst>
          </p:nvPr>
        </p:nvGraphicFramePr>
        <p:xfrm>
          <a:off x="1486625" y="771820"/>
          <a:ext cx="7324925" cy="5475410"/>
        </p:xfrm>
        <a:graphic>
          <a:graphicData uri="http://schemas.openxmlformats.org/drawingml/2006/table">
            <a:tbl>
              <a:tblPr>
                <a:noFill/>
                <a:tableStyleId>{799C7DE4-11B6-4180-9CBE-77460A1075C8}</a:tableStyleId>
              </a:tblPr>
              <a:tblGrid>
                <a:gridCol w="2183675">
                  <a:extLst>
                    <a:ext uri="{9D8B030D-6E8A-4147-A177-3AD203B41FA5}">
                      <a16:colId xmlns:a16="http://schemas.microsoft.com/office/drawing/2014/main" val="20000"/>
                    </a:ext>
                  </a:extLst>
                </a:gridCol>
                <a:gridCol w="2649000">
                  <a:extLst>
                    <a:ext uri="{9D8B030D-6E8A-4147-A177-3AD203B41FA5}">
                      <a16:colId xmlns:a16="http://schemas.microsoft.com/office/drawing/2014/main" val="20001"/>
                    </a:ext>
                  </a:extLst>
                </a:gridCol>
                <a:gridCol w="2492250">
                  <a:extLst>
                    <a:ext uri="{9D8B030D-6E8A-4147-A177-3AD203B41FA5}">
                      <a16:colId xmlns:a16="http://schemas.microsoft.com/office/drawing/2014/main" val="20002"/>
                    </a:ext>
                  </a:extLst>
                </a:gridCol>
              </a:tblGrid>
              <a:tr h="400850">
                <a:tc>
                  <a:txBody>
                    <a:bodyPr/>
                    <a:lstStyle/>
                    <a:p>
                      <a:pPr marL="0" marR="0" lvl="0" indent="0" algn="l" rtl="0">
                        <a:lnSpc>
                          <a:spcPct val="90000"/>
                        </a:lnSpc>
                        <a:spcBef>
                          <a:spcPts val="0"/>
                        </a:spcBef>
                        <a:spcAft>
                          <a:spcPts val="0"/>
                        </a:spcAft>
                        <a:buClr>
                          <a:srgbClr val="000000"/>
                        </a:buClr>
                        <a:buSzPts val="1400"/>
                        <a:buFont typeface="Arial"/>
                        <a:buNone/>
                      </a:pPr>
                      <a:endParaRPr sz="1400" u="none" strike="noStrike" cap="none" dirty="0"/>
                    </a:p>
                  </a:txBody>
                  <a:tcPr marL="91425" marR="91425" marT="91425" marB="91425">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rgbClr val="000000"/>
                        </a:buClr>
                        <a:buSzPts val="1400"/>
                        <a:buFont typeface="Arial"/>
                        <a:buNone/>
                      </a:pPr>
                      <a:r>
                        <a:rPr lang="zh-CN" sz="1400" b="1" u="none" strike="noStrike" cap="none" dirty="0">
                          <a:solidFill>
                            <a:schemeClr val="lt1"/>
                          </a:solidFill>
                        </a:rPr>
                        <a:t>Trong Mạng Lưới </a:t>
                      </a:r>
                    </a:p>
                  </a:txBody>
                  <a:tcPr marL="91425" marR="91425" marT="91425" marB="91425">
                    <a:lnL w="9525" cap="flat" cmpd="sng">
                      <a:solidFill>
                        <a:schemeClr val="lt1">
                          <a:alpha val="0"/>
                        </a:schemeClr>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888888"/>
                    </a:solidFill>
                  </a:tcPr>
                </a:tc>
                <a:tc>
                  <a:txBody>
                    <a:bodyPr/>
                    <a:lstStyle/>
                    <a:p>
                      <a:pPr marL="0" marR="0" lvl="0" indent="0" algn="ctr" rtl="0">
                        <a:lnSpc>
                          <a:spcPct val="90000"/>
                        </a:lnSpc>
                        <a:spcBef>
                          <a:spcPts val="0"/>
                        </a:spcBef>
                        <a:spcAft>
                          <a:spcPts val="0"/>
                        </a:spcAft>
                        <a:buClr>
                          <a:srgbClr val="000000"/>
                        </a:buClr>
                        <a:buSzPts val="1400"/>
                        <a:buFont typeface="Arial"/>
                        <a:buNone/>
                      </a:pPr>
                      <a:r>
                        <a:rPr lang="zh-CN" sz="1400" b="1" u="none" strike="noStrike" cap="none">
                          <a:solidFill>
                            <a:schemeClr val="lt1"/>
                          </a:solidFill>
                        </a:rPr>
                        <a:t>Ngoài Mạng Lưới </a:t>
                      </a:r>
                    </a:p>
                  </a:txBody>
                  <a:tcPr marL="91425" marR="91425" marT="91425" marB="91425">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888888"/>
                    </a:solidFill>
                  </a:tcPr>
                </a:tc>
                <a:extLst>
                  <a:ext uri="{0D108BD9-81ED-4DB2-BD59-A6C34878D82A}">
                    <a16:rowId xmlns:a16="http://schemas.microsoft.com/office/drawing/2014/main" val="10000"/>
                  </a:ext>
                </a:extLst>
              </a:tr>
              <a:tr h="208455">
                <a:tc>
                  <a:txBody>
                    <a:bodyPr/>
                    <a:lstStyle/>
                    <a:p>
                      <a:pPr marL="0" marR="0" lvl="0" indent="0" algn="l" rtl="0">
                        <a:lnSpc>
                          <a:spcPct val="90000"/>
                        </a:lnSpc>
                        <a:spcBef>
                          <a:spcPts val="0"/>
                        </a:spcBef>
                        <a:spcAft>
                          <a:spcPts val="0"/>
                        </a:spcAft>
                        <a:buClr>
                          <a:srgbClr val="000000"/>
                        </a:buClr>
                        <a:buSzPts val="1100"/>
                        <a:buFont typeface="Arial"/>
                        <a:buNone/>
                      </a:pPr>
                      <a:r>
                        <a:rPr lang="zh-CN" sz="1000" b="1" u="none" strike="noStrike" cap="none" dirty="0">
                          <a:solidFill>
                            <a:schemeClr val="lt1"/>
                          </a:solidFill>
                        </a:rPr>
                        <a:t>Dịch vụ chăm sóc phòng ngừa</a:t>
                      </a:r>
                    </a:p>
                  </a:txBody>
                  <a:tcPr marL="91425" marR="91425" marT="91425" marB="91425">
                    <a:lnL w="9525" cap="flat" cmpd="sng">
                      <a:solidFill>
                        <a:schemeClr val="lt1">
                          <a:alpha val="0"/>
                        </a:scheme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rgbClr val="000000"/>
                        </a:buClr>
                        <a:buSzPts val="1100"/>
                        <a:buFont typeface="Arial"/>
                        <a:buNone/>
                      </a:pPr>
                      <a:r>
                        <a:rPr lang="zh-CN" sz="1000" u="none" strike="noStrike" cap="none" dirty="0"/>
                        <a:t>Miễn 100% khoản khấu trừ </a:t>
                      </a:r>
                    </a:p>
                  </a:txBody>
                  <a:tcPr marL="91425" marR="91425" marT="91425" marB="91425">
                    <a:lnL w="9525" cap="flat" cmpd="sng">
                      <a:solidFill>
                        <a:schemeClr val="lt1"/>
                      </a:solidFill>
                      <a:prstDash val="solid"/>
                      <a:round/>
                      <a:headEnd type="none" w="sm" len="sm"/>
                      <a:tailEnd type="none" w="sm" len="sm"/>
                    </a:lnL>
                    <a:lnT w="9525" cap="flat" cmpd="sng">
                      <a:solidFill>
                        <a:srgbClr val="888888"/>
                      </a:solidFill>
                      <a:prstDash val="solid"/>
                      <a:round/>
                      <a:headEnd type="none" w="sm" len="sm"/>
                      <a:tailEnd type="none" w="sm" len="sm"/>
                    </a:lnT>
                    <a:solidFill>
                      <a:srgbClr val="EFEFEF"/>
                    </a:solidFill>
                  </a:tcPr>
                </a:tc>
                <a:tc>
                  <a:txBody>
                    <a:bodyPr/>
                    <a:lstStyle/>
                    <a:p>
                      <a:pPr marL="0" marR="0" lvl="0" indent="0" algn="ctr" rtl="0">
                        <a:lnSpc>
                          <a:spcPct val="90000"/>
                        </a:lnSpc>
                        <a:spcBef>
                          <a:spcPts val="0"/>
                        </a:spcBef>
                        <a:spcAft>
                          <a:spcPts val="0"/>
                        </a:spcAft>
                        <a:buClr>
                          <a:srgbClr val="000000"/>
                        </a:buClr>
                        <a:buSzPts val="1100"/>
                        <a:buFont typeface="Arial"/>
                        <a:buNone/>
                      </a:pPr>
                      <a:r>
                        <a:rPr lang="zh-CN" sz="1000" u="none" strike="noStrike" cap="none">
                          <a:solidFill>
                            <a:schemeClr val="dk1"/>
                          </a:solidFill>
                        </a:rPr>
                        <a:t>Không được chi trả</a:t>
                      </a:r>
                    </a:p>
                  </a:txBody>
                  <a:tcPr marL="91425" marR="91425" marT="91425" marB="91425">
                    <a:lnT w="9525" cap="flat" cmpd="sng">
                      <a:solidFill>
                        <a:srgbClr val="888888"/>
                      </a:solidFill>
                      <a:prstDash val="solid"/>
                      <a:round/>
                      <a:headEnd type="none" w="sm" len="sm"/>
                      <a:tailEnd type="none" w="sm" len="sm"/>
                    </a:lnT>
                  </a:tcPr>
                </a:tc>
                <a:extLst>
                  <a:ext uri="{0D108BD9-81ED-4DB2-BD59-A6C34878D82A}">
                    <a16:rowId xmlns:a16="http://schemas.microsoft.com/office/drawing/2014/main" val="10001"/>
                  </a:ext>
                </a:extLst>
              </a:tr>
              <a:tr h="307545">
                <a:tc>
                  <a:txBody>
                    <a:bodyPr/>
                    <a:lstStyle/>
                    <a:p>
                      <a:pPr marL="0" marR="0" lvl="0" indent="0" algn="l" rtl="0">
                        <a:lnSpc>
                          <a:spcPct val="90000"/>
                        </a:lnSpc>
                        <a:spcBef>
                          <a:spcPts val="0"/>
                        </a:spcBef>
                        <a:spcAft>
                          <a:spcPts val="0"/>
                        </a:spcAft>
                        <a:buClr>
                          <a:srgbClr val="000000"/>
                        </a:buClr>
                        <a:buSzPts val="1100"/>
                        <a:buFont typeface="Arial"/>
                        <a:buNone/>
                      </a:pPr>
                      <a:r>
                        <a:rPr lang="zh-CN" sz="1000" b="1" u="none" strike="noStrike" cap="none" dirty="0">
                          <a:solidFill>
                            <a:schemeClr val="lt1"/>
                          </a:solidFill>
                        </a:rPr>
                        <a:t>Khoản khấu trừ</a:t>
                      </a:r>
                    </a:p>
                  </a:txBody>
                  <a:tcPr marL="91425" marR="91425" marT="91425" marB="91425">
                    <a:lnL w="9525" cap="flat" cmpd="sng">
                      <a:solidFill>
                        <a:schemeClr val="lt1">
                          <a:alpha val="0"/>
                        </a:scheme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rgbClr val="000000"/>
                        </a:buClr>
                        <a:buSzPts val="1100"/>
                        <a:buFont typeface="Arial"/>
                        <a:buNone/>
                      </a:pPr>
                      <a:r>
                        <a:rPr lang="zh-CN" sz="1000" u="none" strike="noStrike" cap="none" dirty="0">
                          <a:solidFill>
                            <a:schemeClr val="dk1"/>
                          </a:solidFill>
                        </a:rPr>
                        <a:t> $3.000 – Cá Nhân</a:t>
                      </a:r>
                    </a:p>
                    <a:p>
                      <a:pPr marL="0" marR="0" lvl="0" indent="0" algn="ctr" rtl="0">
                        <a:lnSpc>
                          <a:spcPct val="90000"/>
                        </a:lnSpc>
                        <a:spcBef>
                          <a:spcPts val="0"/>
                        </a:spcBef>
                        <a:spcAft>
                          <a:spcPts val="0"/>
                        </a:spcAft>
                        <a:buClr>
                          <a:srgbClr val="000000"/>
                        </a:buClr>
                        <a:buSzPts val="1100"/>
                        <a:buFont typeface="Arial"/>
                        <a:buNone/>
                      </a:pPr>
                      <a:r>
                        <a:rPr lang="zh-CN" sz="1000" u="none" strike="noStrike" cap="none" dirty="0">
                          <a:solidFill>
                            <a:schemeClr val="dk1"/>
                          </a:solidFill>
                        </a:rPr>
                        <a:t>$6.000 – Gia Đình</a:t>
                      </a:r>
                    </a:p>
                  </a:txBody>
                  <a:tcPr marL="91425" marR="91425" marT="91425" marB="91425">
                    <a:lnL w="9525" cap="flat" cmpd="sng">
                      <a:solidFill>
                        <a:schemeClr val="lt1"/>
                      </a:solidFill>
                      <a:prstDash val="solid"/>
                      <a:round/>
                      <a:headEnd type="none" w="sm" len="sm"/>
                      <a:tailEnd type="none" w="sm" len="sm"/>
                    </a:lnL>
                    <a:solidFill>
                      <a:srgbClr val="EFEFEF"/>
                    </a:solidFill>
                  </a:tcPr>
                </a:tc>
                <a:tc>
                  <a:txBody>
                    <a:bodyPr/>
                    <a:lstStyle/>
                    <a:p>
                      <a:pPr marL="0" marR="0" lvl="0" indent="0" algn="ctr" rtl="0">
                        <a:lnSpc>
                          <a:spcPct val="90000"/>
                        </a:lnSpc>
                        <a:spcBef>
                          <a:spcPts val="0"/>
                        </a:spcBef>
                        <a:spcAft>
                          <a:spcPts val="0"/>
                        </a:spcAft>
                        <a:buClr>
                          <a:srgbClr val="000000"/>
                        </a:buClr>
                        <a:buSzPts val="1100"/>
                        <a:buFont typeface="Arial"/>
                        <a:buNone/>
                      </a:pPr>
                      <a:r>
                        <a:rPr lang="zh-CN" sz="1000" u="none" strike="noStrike" cap="none">
                          <a:solidFill>
                            <a:schemeClr val="dk1"/>
                          </a:solidFill>
                        </a:rPr>
                        <a:t>Không được chi trả</a:t>
                      </a:r>
                    </a:p>
                  </a:txBody>
                  <a:tcPr marL="91425" marR="91425" marT="91425" marB="91425"/>
                </a:tc>
                <a:extLst>
                  <a:ext uri="{0D108BD9-81ED-4DB2-BD59-A6C34878D82A}">
                    <a16:rowId xmlns:a16="http://schemas.microsoft.com/office/drawing/2014/main" val="10002"/>
                  </a:ext>
                </a:extLst>
              </a:tr>
              <a:tr h="0">
                <a:tc>
                  <a:txBody>
                    <a:bodyPr/>
                    <a:lstStyle/>
                    <a:p>
                      <a:pPr marL="0" marR="0" lvl="0" indent="0" algn="l" rtl="0">
                        <a:lnSpc>
                          <a:spcPct val="90000"/>
                        </a:lnSpc>
                        <a:spcBef>
                          <a:spcPts val="0"/>
                        </a:spcBef>
                        <a:spcAft>
                          <a:spcPts val="0"/>
                        </a:spcAft>
                        <a:buClr>
                          <a:srgbClr val="000000"/>
                        </a:buClr>
                        <a:buSzPts val="1100"/>
                        <a:buFont typeface="Arial"/>
                        <a:buNone/>
                      </a:pPr>
                      <a:r>
                        <a:rPr lang="zh-CN" sz="1000" b="1" u="none" strike="noStrike" cap="none">
                          <a:solidFill>
                            <a:schemeClr val="lt1"/>
                          </a:solidFill>
                        </a:rPr>
                        <a:t>Tiền đồng bảo hiểm</a:t>
                      </a:r>
                    </a:p>
                  </a:txBody>
                  <a:tcPr marL="91425" marR="91425" marT="91425" marB="91425">
                    <a:lnL w="9525" cap="flat" cmpd="sng">
                      <a:solidFill>
                        <a:schemeClr val="lt1">
                          <a:alpha val="0"/>
                        </a:scheme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rgbClr val="000000"/>
                        </a:buClr>
                        <a:buSzPts val="1100"/>
                        <a:buFont typeface="Arial"/>
                        <a:buNone/>
                      </a:pPr>
                      <a:r>
                        <a:rPr lang="zh-CN" sz="1000" u="none" strike="noStrike" cap="none" dirty="0">
                          <a:solidFill>
                            <a:schemeClr val="dk1"/>
                          </a:solidFill>
                        </a:rPr>
                        <a:t>20%</a:t>
                      </a:r>
                    </a:p>
                  </a:txBody>
                  <a:tcPr marL="91425" marR="91425" marT="91425" marB="91425">
                    <a:lnL w="9525" cap="flat" cmpd="sng">
                      <a:solidFill>
                        <a:schemeClr val="lt1"/>
                      </a:solidFill>
                      <a:prstDash val="solid"/>
                      <a:round/>
                      <a:headEnd type="none" w="sm" len="sm"/>
                      <a:tailEnd type="none" w="sm" len="sm"/>
                    </a:lnL>
                    <a:solidFill>
                      <a:srgbClr val="EFEFEF"/>
                    </a:solidFill>
                  </a:tcPr>
                </a:tc>
                <a:tc>
                  <a:txBody>
                    <a:bodyPr/>
                    <a:lstStyle/>
                    <a:p>
                      <a:pPr marL="0" marR="0" lvl="0" indent="0" algn="ctr" rtl="0">
                        <a:lnSpc>
                          <a:spcPct val="90000"/>
                        </a:lnSpc>
                        <a:spcBef>
                          <a:spcPts val="0"/>
                        </a:spcBef>
                        <a:spcAft>
                          <a:spcPts val="0"/>
                        </a:spcAft>
                        <a:buClr>
                          <a:srgbClr val="000000"/>
                        </a:buClr>
                        <a:buSzPts val="1100"/>
                        <a:buFont typeface="Arial"/>
                        <a:buNone/>
                      </a:pPr>
                      <a:r>
                        <a:rPr lang="zh-CN" sz="1000" u="none" strike="noStrike" cap="none">
                          <a:solidFill>
                            <a:schemeClr val="dk1"/>
                          </a:solidFill>
                        </a:rPr>
                        <a:t>Không được chi trả</a:t>
                      </a:r>
                    </a:p>
                  </a:txBody>
                  <a:tcPr marL="91425" marR="91425" marT="91425" marB="91425"/>
                </a:tc>
                <a:extLst>
                  <a:ext uri="{0D108BD9-81ED-4DB2-BD59-A6C34878D82A}">
                    <a16:rowId xmlns:a16="http://schemas.microsoft.com/office/drawing/2014/main" val="10003"/>
                  </a:ext>
                </a:extLst>
              </a:tr>
              <a:tr h="263790">
                <a:tc>
                  <a:txBody>
                    <a:bodyPr/>
                    <a:lstStyle/>
                    <a:p>
                      <a:pPr marL="0" marR="0" lvl="0" indent="0" algn="l" rtl="0">
                        <a:lnSpc>
                          <a:spcPct val="90000"/>
                        </a:lnSpc>
                        <a:spcBef>
                          <a:spcPts val="0"/>
                        </a:spcBef>
                        <a:spcAft>
                          <a:spcPts val="0"/>
                        </a:spcAft>
                        <a:buClr>
                          <a:srgbClr val="000000"/>
                        </a:buClr>
                        <a:buSzPts val="1100"/>
                        <a:buFont typeface="Arial"/>
                        <a:buNone/>
                      </a:pPr>
                      <a:r>
                        <a:rPr lang="zh-CN" sz="1000" b="1" u="none" strike="noStrike" cap="none">
                          <a:solidFill>
                            <a:schemeClr val="lt1"/>
                          </a:solidFill>
                        </a:rPr>
                        <a:t>Khoản tự trả tối đa hàng năm</a:t>
                      </a:r>
                    </a:p>
                  </a:txBody>
                  <a:tcPr marL="91425" marR="91425" marT="91425" marB="91425">
                    <a:lnL w="9525" cap="flat" cmpd="sng">
                      <a:solidFill>
                        <a:schemeClr val="lt1">
                          <a:alpha val="0"/>
                        </a:scheme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rgbClr val="000000"/>
                        </a:buClr>
                        <a:buSzPts val="1100"/>
                        <a:buFont typeface="Arial"/>
                        <a:buNone/>
                      </a:pPr>
                      <a:r>
                        <a:rPr lang="zh-CN" sz="1000" u="none" strike="noStrike" cap="none" dirty="0">
                          <a:solidFill>
                            <a:schemeClr val="dk1"/>
                          </a:solidFill>
                        </a:rPr>
                        <a:t> $6.000 – Cá Nhân</a:t>
                      </a:r>
                    </a:p>
                    <a:p>
                      <a:pPr marL="0" marR="0" lvl="0" indent="0" algn="ctr" rtl="0">
                        <a:lnSpc>
                          <a:spcPct val="90000"/>
                        </a:lnSpc>
                        <a:spcBef>
                          <a:spcPts val="0"/>
                        </a:spcBef>
                        <a:spcAft>
                          <a:spcPts val="0"/>
                        </a:spcAft>
                        <a:buClr>
                          <a:srgbClr val="000000"/>
                        </a:buClr>
                        <a:buSzPts val="1100"/>
                        <a:buFont typeface="Arial"/>
                        <a:buNone/>
                      </a:pPr>
                      <a:r>
                        <a:rPr lang="zh-CN" sz="1000" u="none" strike="noStrike" cap="none" dirty="0">
                          <a:solidFill>
                            <a:schemeClr val="dk1"/>
                          </a:solidFill>
                        </a:rPr>
                        <a:t>$12.000 – Gia Đình</a:t>
                      </a:r>
                    </a:p>
                  </a:txBody>
                  <a:tcPr marL="91425" marR="91425" marT="91425" marB="91425">
                    <a:lnL w="9525" cap="flat" cmpd="sng">
                      <a:solidFill>
                        <a:schemeClr val="lt1"/>
                      </a:solidFill>
                      <a:prstDash val="solid"/>
                      <a:round/>
                      <a:headEnd type="none" w="sm" len="sm"/>
                      <a:tailEnd type="none" w="sm" len="sm"/>
                    </a:lnL>
                    <a:lnB w="9525" cap="flat" cmpd="sng">
                      <a:solidFill>
                        <a:srgbClr val="9E9E9E"/>
                      </a:solidFill>
                      <a:prstDash val="solid"/>
                      <a:round/>
                      <a:headEnd type="none" w="sm" len="sm"/>
                      <a:tailEnd type="none" w="sm" len="sm"/>
                    </a:lnB>
                    <a:solidFill>
                      <a:srgbClr val="EFEFEF"/>
                    </a:solidFill>
                  </a:tcPr>
                </a:tc>
                <a:tc>
                  <a:txBody>
                    <a:bodyPr/>
                    <a:lstStyle/>
                    <a:p>
                      <a:pPr marL="0" marR="0" lvl="0" indent="0" algn="ctr" rtl="0">
                        <a:lnSpc>
                          <a:spcPct val="90000"/>
                        </a:lnSpc>
                        <a:spcBef>
                          <a:spcPts val="0"/>
                        </a:spcBef>
                        <a:spcAft>
                          <a:spcPts val="0"/>
                        </a:spcAft>
                        <a:buClr>
                          <a:srgbClr val="000000"/>
                        </a:buClr>
                        <a:buSzPts val="1100"/>
                        <a:buFont typeface="Arial"/>
                        <a:buNone/>
                      </a:pPr>
                      <a:r>
                        <a:rPr lang="zh-CN" sz="1000" u="none" strike="noStrike" cap="none">
                          <a:solidFill>
                            <a:schemeClr val="dk1"/>
                          </a:solidFill>
                        </a:rPr>
                        <a:t>Không được chi trả</a:t>
                      </a:r>
                    </a:p>
                  </a:txBody>
                  <a:tcPr marL="91425" marR="91425" marT="91425" marB="91425"/>
                </a:tc>
                <a:extLst>
                  <a:ext uri="{0D108BD9-81ED-4DB2-BD59-A6C34878D82A}">
                    <a16:rowId xmlns:a16="http://schemas.microsoft.com/office/drawing/2014/main" val="10004"/>
                  </a:ext>
                </a:extLst>
              </a:tr>
              <a:tr h="0">
                <a:tc>
                  <a:txBody>
                    <a:bodyPr/>
                    <a:lstStyle/>
                    <a:p>
                      <a:pPr marL="0" marR="0" lvl="0" indent="0" algn="l" rtl="0">
                        <a:lnSpc>
                          <a:spcPct val="90000"/>
                        </a:lnSpc>
                        <a:spcBef>
                          <a:spcPts val="0"/>
                        </a:spcBef>
                        <a:spcAft>
                          <a:spcPts val="0"/>
                        </a:spcAft>
                        <a:buClr>
                          <a:srgbClr val="000000"/>
                        </a:buClr>
                        <a:buSzPts val="1100"/>
                        <a:buFont typeface="Arial"/>
                        <a:buNone/>
                      </a:pPr>
                      <a:r>
                        <a:rPr lang="zh-CN" sz="1000" b="1" u="none" strike="noStrike" cap="none" dirty="0">
                          <a:solidFill>
                            <a:schemeClr val="lt1"/>
                          </a:solidFill>
                        </a:rPr>
                        <a:t>Thăm khám tại văn phòng</a:t>
                      </a:r>
                    </a:p>
                  </a:txBody>
                  <a:tcPr marL="91425" marR="91425" marT="91425" marB="91425">
                    <a:lnL w="9525" cap="flat" cmpd="sng">
                      <a:solidFill>
                        <a:schemeClr val="lt1">
                          <a:alpha val="0"/>
                        </a:scheme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rgbClr val="000000"/>
                        </a:buClr>
                        <a:buSzPts val="1100"/>
                        <a:buFont typeface="Arial"/>
                        <a:buNone/>
                      </a:pPr>
                      <a:r>
                        <a:rPr lang="zh-CN" sz="1000" u="none" strike="noStrike" cap="none" dirty="0">
                          <a:solidFill>
                            <a:schemeClr val="dk1"/>
                          </a:solidFill>
                        </a:rPr>
                        <a:t>$25 Tiền Đồng Trả; miễn khoản khấu trừ</a:t>
                      </a:r>
                    </a:p>
                  </a:txBody>
                  <a:tcPr marL="91425" marR="91425" marT="91425" marB="91425">
                    <a:lnL w="9525" cap="flat" cmpd="sng">
                      <a:solidFill>
                        <a:schemeClr val="lt1"/>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tc>
                  <a:txBody>
                    <a:bodyPr/>
                    <a:lstStyle/>
                    <a:p>
                      <a:pPr marL="0" marR="0" lvl="0" indent="0" algn="ctr" rtl="0">
                        <a:lnSpc>
                          <a:spcPct val="90000"/>
                        </a:lnSpc>
                        <a:spcBef>
                          <a:spcPts val="0"/>
                        </a:spcBef>
                        <a:spcAft>
                          <a:spcPts val="0"/>
                        </a:spcAft>
                        <a:buClr>
                          <a:srgbClr val="000000"/>
                        </a:buClr>
                        <a:buSzPts val="1100"/>
                        <a:buFont typeface="Arial"/>
                        <a:buNone/>
                      </a:pPr>
                      <a:r>
                        <a:rPr lang="zh-CN" sz="1000" u="none" strike="noStrike" cap="none">
                          <a:solidFill>
                            <a:schemeClr val="dk1"/>
                          </a:solidFill>
                        </a:rPr>
                        <a:t>Không được chi trả</a:t>
                      </a:r>
                    </a:p>
                  </a:txBody>
                  <a:tcPr marL="91425" marR="91425" marT="91425" marB="91425">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05"/>
                  </a:ext>
                </a:extLst>
              </a:tr>
              <a:tr h="0">
                <a:tc>
                  <a:txBody>
                    <a:bodyPr/>
                    <a:lstStyle/>
                    <a:p>
                      <a:pPr marL="0" marR="0" lvl="0" indent="0" algn="l" rtl="0">
                        <a:lnSpc>
                          <a:spcPct val="90000"/>
                        </a:lnSpc>
                        <a:spcBef>
                          <a:spcPts val="0"/>
                        </a:spcBef>
                        <a:spcAft>
                          <a:spcPts val="0"/>
                        </a:spcAft>
                        <a:buClr>
                          <a:srgbClr val="000000"/>
                        </a:buClr>
                        <a:buSzPts val="1100"/>
                        <a:buFont typeface="Arial"/>
                        <a:buNone/>
                      </a:pPr>
                      <a:r>
                        <a:rPr lang="zh-CN" sz="1000" b="1" u="none" strike="noStrike" cap="none">
                          <a:solidFill>
                            <a:schemeClr val="lt1"/>
                          </a:solidFill>
                        </a:rPr>
                        <a:t>Thăm khám tại văn phòng bác sĩ chuyên khoa</a:t>
                      </a:r>
                    </a:p>
                  </a:txBody>
                  <a:tcPr marL="91425" marR="91425" marT="91425" marB="91425">
                    <a:lnL w="9525" cap="flat" cmpd="sng">
                      <a:solidFill>
                        <a:schemeClr val="lt1">
                          <a:alpha val="0"/>
                        </a:scheme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rgbClr val="000000"/>
                        </a:buClr>
                        <a:buSzPts val="1100"/>
                        <a:buFont typeface="Arial"/>
                        <a:buNone/>
                      </a:pPr>
                      <a:r>
                        <a:rPr lang="zh-CN" sz="1000" u="none" strike="noStrike" cap="none" dirty="0">
                          <a:solidFill>
                            <a:schemeClr val="dk1"/>
                          </a:solidFill>
                        </a:rPr>
                        <a:t>          $50 Tiền Đồng Trả; miễn </a:t>
                      </a:r>
                      <a:br>
                        <a:rPr lang="en-US" altLang="zh-CN" sz="1000" u="none" strike="noStrike" cap="none" dirty="0">
                          <a:solidFill>
                            <a:schemeClr val="dk1"/>
                          </a:solidFill>
                        </a:rPr>
                      </a:br>
                      <a:r>
                        <a:rPr lang="zh-CN" sz="1000" u="none" strike="noStrike" cap="none" dirty="0">
                          <a:solidFill>
                            <a:schemeClr val="dk1"/>
                          </a:solidFill>
                        </a:rPr>
                        <a:t>khoản khấu trừ</a:t>
                      </a:r>
                    </a:p>
                  </a:txBody>
                  <a:tcPr marL="91425" marR="91425" marT="91425" marB="91425">
                    <a:lnL w="9525" cap="flat" cmpd="sng">
                      <a:solidFill>
                        <a:schemeClr val="lt1"/>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tc>
                  <a:txBody>
                    <a:bodyPr/>
                    <a:lstStyle/>
                    <a:p>
                      <a:pPr marL="0" lvl="0" indent="0" algn="ctr" rtl="0">
                        <a:lnSpc>
                          <a:spcPct val="90000"/>
                        </a:lnSpc>
                        <a:spcBef>
                          <a:spcPts val="0"/>
                        </a:spcBef>
                        <a:spcAft>
                          <a:spcPts val="0"/>
                        </a:spcAft>
                        <a:buClr>
                          <a:schemeClr val="dk1"/>
                        </a:buClr>
                        <a:buSzPts val="1100"/>
                        <a:buFont typeface="Arial"/>
                        <a:buNone/>
                      </a:pPr>
                      <a:r>
                        <a:rPr lang="zh-CN" sz="1000" dirty="0">
                          <a:solidFill>
                            <a:schemeClr val="dk1"/>
                          </a:solidFill>
                        </a:rPr>
                        <a:t>Không được chi trả</a:t>
                      </a:r>
                    </a:p>
                  </a:txBody>
                  <a:tcPr marL="91425" marR="91425" marT="91425" marB="91425">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06"/>
                  </a:ext>
                </a:extLst>
              </a:tr>
              <a:tr h="448665">
                <a:tc>
                  <a:txBody>
                    <a:bodyPr/>
                    <a:lstStyle/>
                    <a:p>
                      <a:pPr marL="0" marR="0" lvl="0" indent="0" algn="l" rtl="0">
                        <a:lnSpc>
                          <a:spcPct val="90000"/>
                        </a:lnSpc>
                        <a:spcBef>
                          <a:spcPts val="0"/>
                        </a:spcBef>
                        <a:spcAft>
                          <a:spcPts val="0"/>
                        </a:spcAft>
                        <a:buClr>
                          <a:srgbClr val="000000"/>
                        </a:buClr>
                        <a:buSzPts val="1100"/>
                        <a:buFont typeface="Arial"/>
                        <a:buNone/>
                      </a:pPr>
                      <a:r>
                        <a:rPr lang="zh-CN" sz="1000" b="1" u="none" strike="noStrike" cap="none">
                          <a:solidFill>
                            <a:schemeClr val="lt1"/>
                          </a:solidFill>
                        </a:rPr>
                        <a:t>Thuốc kê toa </a:t>
                      </a:r>
                    </a:p>
                  </a:txBody>
                  <a:tcPr marL="91425" marR="91425" marT="91425" marB="91425">
                    <a:lnL w="9525" cap="flat" cmpd="sng">
                      <a:solidFill>
                        <a:schemeClr val="lt1">
                          <a:alpha val="0"/>
                        </a:scheme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rgbClr val="000000"/>
                        </a:buClr>
                        <a:buSzPts val="1100"/>
                        <a:buFont typeface="Arial"/>
                        <a:buNone/>
                      </a:pPr>
                      <a:r>
                        <a:rPr lang="zh-CN" sz="1000" u="none" strike="noStrike" cap="none" dirty="0">
                          <a:solidFill>
                            <a:schemeClr val="dk1"/>
                          </a:solidFill>
                        </a:rPr>
                        <a:t>Bán lẻ: $15/$50/$90</a:t>
                      </a:r>
                    </a:p>
                    <a:p>
                      <a:pPr marL="0" marR="0" lvl="0" indent="0" algn="ctr" rtl="0">
                        <a:lnSpc>
                          <a:spcPct val="90000"/>
                        </a:lnSpc>
                        <a:spcBef>
                          <a:spcPts val="0"/>
                        </a:spcBef>
                        <a:spcAft>
                          <a:spcPts val="0"/>
                        </a:spcAft>
                        <a:buClr>
                          <a:srgbClr val="000000"/>
                        </a:buClr>
                        <a:buSzPts val="1100"/>
                        <a:buFont typeface="Arial"/>
                        <a:buNone/>
                      </a:pPr>
                      <a:r>
                        <a:rPr lang="zh-CN" sz="1000" u="none" strike="noStrike" cap="none" dirty="0">
                          <a:solidFill>
                            <a:schemeClr val="dk1"/>
                          </a:solidFill>
                        </a:rPr>
                        <a:t>Đặt Hàng Qua Đường Bưu Điện: $37,50/$125/$225</a:t>
                      </a:r>
                    </a:p>
                  </a:txBody>
                  <a:tcPr marL="91425" marR="91425" marT="91425" marB="91425">
                    <a:lnL w="9525" cap="flat" cmpd="sng">
                      <a:solidFill>
                        <a:schemeClr val="lt1"/>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tc>
                  <a:txBody>
                    <a:bodyPr/>
                    <a:lstStyle/>
                    <a:p>
                      <a:pPr marL="0" marR="0" lvl="0" indent="0" algn="ctr" rtl="0">
                        <a:lnSpc>
                          <a:spcPct val="90000"/>
                        </a:lnSpc>
                        <a:spcBef>
                          <a:spcPts val="0"/>
                        </a:spcBef>
                        <a:spcAft>
                          <a:spcPts val="0"/>
                        </a:spcAft>
                        <a:buClr>
                          <a:srgbClr val="000000"/>
                        </a:buClr>
                        <a:buSzPts val="1100"/>
                        <a:buFont typeface="Arial"/>
                        <a:buNone/>
                      </a:pPr>
                      <a:r>
                        <a:rPr lang="zh-CN" sz="1000" u="none" strike="noStrike" cap="none" dirty="0"/>
                        <a:t>Không được chi trả </a:t>
                      </a:r>
                    </a:p>
                  </a:txBody>
                  <a:tcPr marL="91425" marR="91425" marT="91425" marB="91425">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07"/>
                  </a:ext>
                </a:extLst>
              </a:tr>
              <a:tr h="0">
                <a:tc>
                  <a:txBody>
                    <a:bodyPr/>
                    <a:lstStyle/>
                    <a:p>
                      <a:pPr marL="0" marR="0" lvl="0" indent="0" algn="l" rtl="0">
                        <a:lnSpc>
                          <a:spcPct val="90000"/>
                        </a:lnSpc>
                        <a:spcBef>
                          <a:spcPts val="0"/>
                        </a:spcBef>
                        <a:spcAft>
                          <a:spcPts val="0"/>
                        </a:spcAft>
                        <a:buClr>
                          <a:srgbClr val="000000"/>
                        </a:buClr>
                        <a:buSzPts val="1100"/>
                        <a:buFont typeface="Arial"/>
                        <a:buNone/>
                      </a:pPr>
                      <a:r>
                        <a:rPr lang="zh-CN" sz="1000" b="1" u="none" strike="noStrike" cap="none">
                          <a:solidFill>
                            <a:schemeClr val="lt1"/>
                          </a:solidFill>
                        </a:rPr>
                        <a:t>Dịch vụ chăm sóc khẩn cấp</a:t>
                      </a:r>
                    </a:p>
                  </a:txBody>
                  <a:tcPr marL="91425" marR="91425" marT="91425" marB="91425">
                    <a:lnL w="9525" cap="flat" cmpd="sng">
                      <a:solidFill>
                        <a:schemeClr val="lt1">
                          <a:alpha val="0"/>
                        </a:scheme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rgbClr val="000000"/>
                        </a:buClr>
                        <a:buSzPts val="1100"/>
                        <a:buFont typeface="Arial"/>
                        <a:buNone/>
                      </a:pPr>
                      <a:r>
                        <a:rPr lang="zh-CN" sz="1000" u="none" strike="noStrike" cap="none">
                          <a:solidFill>
                            <a:schemeClr val="dk1"/>
                          </a:solidFill>
                        </a:rPr>
                        <a:t>$75 Tiền Đồng Trả; miễn khoản khấu trừ</a:t>
                      </a:r>
                    </a:p>
                  </a:txBody>
                  <a:tcPr marL="91425" marR="91425" marT="91425" marB="91425">
                    <a:lnL w="9525" cap="flat" cmpd="sng">
                      <a:solidFill>
                        <a:schemeClr val="lt1"/>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tc>
                  <a:txBody>
                    <a:bodyPr/>
                    <a:lstStyle/>
                    <a:p>
                      <a:pPr marL="0" marR="0" lvl="0" indent="0" algn="ctr" rtl="0">
                        <a:lnSpc>
                          <a:spcPct val="90000"/>
                        </a:lnSpc>
                        <a:spcBef>
                          <a:spcPts val="0"/>
                        </a:spcBef>
                        <a:spcAft>
                          <a:spcPts val="0"/>
                        </a:spcAft>
                        <a:buClr>
                          <a:srgbClr val="000000"/>
                        </a:buClr>
                        <a:buSzPts val="1100"/>
                        <a:buFont typeface="Arial"/>
                        <a:buNone/>
                      </a:pPr>
                      <a:r>
                        <a:rPr lang="zh-CN" sz="1000" u="none" strike="noStrike" cap="none" dirty="0">
                          <a:solidFill>
                            <a:schemeClr val="dk1"/>
                          </a:solidFill>
                        </a:rPr>
                        <a:t>Không được chi trả</a:t>
                      </a:r>
                    </a:p>
                  </a:txBody>
                  <a:tcPr marL="91425" marR="91425" marT="91425" marB="91425">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08"/>
                  </a:ext>
                </a:extLst>
              </a:tr>
              <a:tr h="0">
                <a:tc>
                  <a:txBody>
                    <a:bodyPr/>
                    <a:lstStyle/>
                    <a:p>
                      <a:pPr marL="0" marR="0" lvl="0" indent="0" algn="l" rtl="0">
                        <a:lnSpc>
                          <a:spcPct val="90000"/>
                        </a:lnSpc>
                        <a:spcBef>
                          <a:spcPts val="0"/>
                        </a:spcBef>
                        <a:spcAft>
                          <a:spcPts val="0"/>
                        </a:spcAft>
                        <a:buClr>
                          <a:srgbClr val="000000"/>
                        </a:buClr>
                        <a:buSzPts val="1100"/>
                        <a:buFont typeface="Arial"/>
                        <a:buNone/>
                      </a:pPr>
                      <a:r>
                        <a:rPr lang="zh-CN" sz="1000" b="1" u="none" strike="noStrike" cap="none">
                          <a:solidFill>
                            <a:schemeClr val="lt1"/>
                          </a:solidFill>
                        </a:rPr>
                        <a:t>Phòng khám không cần hẹn trước*</a:t>
                      </a:r>
                    </a:p>
                  </a:txBody>
                  <a:tcPr marL="91425" marR="91425" marT="91425" marB="91425">
                    <a:lnL w="9525" cap="flat" cmpd="sng">
                      <a:solidFill>
                        <a:schemeClr val="lt1">
                          <a:alpha val="0"/>
                        </a:scheme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rgbClr val="000000"/>
                        </a:buClr>
                        <a:buSzPts val="1100"/>
                        <a:buFont typeface="Arial"/>
                        <a:buNone/>
                      </a:pPr>
                      <a:r>
                        <a:rPr lang="zh-CN" sz="1000" u="none" strike="noStrike" cap="none">
                          <a:solidFill>
                            <a:schemeClr val="dk1"/>
                          </a:solidFill>
                        </a:rPr>
                        <a:t>Được chi trả 100%; miễn khoản khấu trừ</a:t>
                      </a:r>
                    </a:p>
                  </a:txBody>
                  <a:tcPr marL="91425" marR="91425" marT="91425" marB="91425">
                    <a:lnL w="9525" cap="flat" cmpd="sng">
                      <a:solidFill>
                        <a:schemeClr val="lt1"/>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tc>
                  <a:txBody>
                    <a:bodyPr/>
                    <a:lstStyle/>
                    <a:p>
                      <a:pPr marL="0" marR="0" lvl="0" indent="0" algn="ctr" rtl="0">
                        <a:lnSpc>
                          <a:spcPct val="90000"/>
                        </a:lnSpc>
                        <a:spcBef>
                          <a:spcPts val="0"/>
                        </a:spcBef>
                        <a:spcAft>
                          <a:spcPts val="0"/>
                        </a:spcAft>
                        <a:buClr>
                          <a:srgbClr val="000000"/>
                        </a:buClr>
                        <a:buSzPts val="1100"/>
                        <a:buFont typeface="Arial"/>
                        <a:buNone/>
                      </a:pPr>
                      <a:r>
                        <a:rPr lang="zh-CN" sz="1000" u="none" strike="noStrike" cap="none" dirty="0">
                          <a:solidFill>
                            <a:schemeClr val="dk1"/>
                          </a:solidFill>
                        </a:rPr>
                        <a:t>Không được chi trả</a:t>
                      </a:r>
                    </a:p>
                  </a:txBody>
                  <a:tcPr marL="91425" marR="91425" marT="91425" marB="91425">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09"/>
                  </a:ext>
                </a:extLst>
              </a:tr>
              <a:tr h="0">
                <a:tc>
                  <a:txBody>
                    <a:bodyPr/>
                    <a:lstStyle/>
                    <a:p>
                      <a:pPr marL="0" marR="0" lvl="0" indent="0" algn="l" rtl="0">
                        <a:lnSpc>
                          <a:spcPct val="90000"/>
                        </a:lnSpc>
                        <a:spcBef>
                          <a:spcPts val="0"/>
                        </a:spcBef>
                        <a:spcAft>
                          <a:spcPts val="0"/>
                        </a:spcAft>
                        <a:buClr>
                          <a:srgbClr val="000000"/>
                        </a:buClr>
                        <a:buSzPts val="1100"/>
                        <a:buFont typeface="Arial"/>
                        <a:buNone/>
                      </a:pPr>
                      <a:r>
                        <a:rPr lang="zh-CN" sz="1000" b="1" u="none" strike="noStrike" cap="none">
                          <a:solidFill>
                            <a:schemeClr val="lt1"/>
                          </a:solidFill>
                        </a:rPr>
                        <a:t>Dịch vụ Teladoc</a:t>
                      </a:r>
                      <a:r>
                        <a:rPr lang="zh-CN" sz="1000" b="1" u="none" strike="noStrike" cap="none" baseline="30000">
                          <a:solidFill>
                            <a:schemeClr val="lt1"/>
                          </a:solidFill>
                        </a:rPr>
                        <a:t>®</a:t>
                      </a:r>
                      <a:r>
                        <a:rPr lang="zh-CN" sz="1000" b="1" u="none" strike="noStrike" cap="none">
                          <a:solidFill>
                            <a:schemeClr val="lt1"/>
                          </a:solidFill>
                        </a:rPr>
                        <a:t> (qua điện thoại/video)</a:t>
                      </a:r>
                    </a:p>
                  </a:txBody>
                  <a:tcPr marL="91425" marR="91425" marT="91425" marB="91425">
                    <a:lnL w="9525" cap="flat" cmpd="sng">
                      <a:solidFill>
                        <a:schemeClr val="lt1">
                          <a:alpha val="0"/>
                        </a:scheme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rgbClr val="000000"/>
                        </a:buClr>
                        <a:buSzPts val="1100"/>
                        <a:buFont typeface="Arial"/>
                        <a:buNone/>
                      </a:pPr>
                      <a:r>
                        <a:rPr lang="zh-CN" sz="1000" u="none" strike="noStrike" cap="none">
                          <a:solidFill>
                            <a:schemeClr val="dk1"/>
                          </a:solidFill>
                        </a:rPr>
                        <a:t>$25 (bác sĩ gia đình) / $50 (bác sĩ chuyên khoa) tiền đồng trả; miễn khoản khấu trừ</a:t>
                      </a:r>
                    </a:p>
                  </a:txBody>
                  <a:tcPr marL="91425" marR="91425" marT="91425" marB="91425">
                    <a:lnL w="9525" cap="flat" cmpd="sng">
                      <a:solidFill>
                        <a:schemeClr val="lt1"/>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tc>
                  <a:txBody>
                    <a:bodyPr/>
                    <a:lstStyle/>
                    <a:p>
                      <a:pPr marL="0" marR="0" lvl="0" indent="0" algn="ctr" rtl="0">
                        <a:lnSpc>
                          <a:spcPct val="90000"/>
                        </a:lnSpc>
                        <a:spcBef>
                          <a:spcPts val="0"/>
                        </a:spcBef>
                        <a:spcAft>
                          <a:spcPts val="0"/>
                        </a:spcAft>
                        <a:buClr>
                          <a:srgbClr val="000000"/>
                        </a:buClr>
                        <a:buSzPts val="1100"/>
                        <a:buFont typeface="Arial"/>
                        <a:buNone/>
                      </a:pPr>
                      <a:r>
                        <a:rPr lang="zh-CN" sz="1000" u="none" strike="noStrike" cap="none" dirty="0"/>
                        <a:t>Không áp dụng</a:t>
                      </a:r>
                    </a:p>
                  </a:txBody>
                  <a:tcPr marL="91425" marR="91425" marT="91425" marB="91425">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10"/>
                  </a:ext>
                </a:extLst>
              </a:tr>
              <a:tr h="0">
                <a:tc>
                  <a:txBody>
                    <a:bodyPr/>
                    <a:lstStyle/>
                    <a:p>
                      <a:pPr marL="0" marR="0" lvl="0" indent="0" algn="l" rtl="0">
                        <a:lnSpc>
                          <a:spcPct val="90000"/>
                        </a:lnSpc>
                        <a:spcBef>
                          <a:spcPts val="0"/>
                        </a:spcBef>
                        <a:spcAft>
                          <a:spcPts val="0"/>
                        </a:spcAft>
                        <a:buClr>
                          <a:srgbClr val="000000"/>
                        </a:buClr>
                        <a:buSzPts val="1100"/>
                        <a:buFont typeface="Arial"/>
                        <a:buNone/>
                      </a:pPr>
                      <a:r>
                        <a:rPr lang="zh-CN" sz="1000" b="1" u="none" strike="noStrike" cap="none">
                          <a:solidFill>
                            <a:schemeClr val="lt1"/>
                          </a:solidFill>
                        </a:rPr>
                        <a:t>Phòng cấp cứu </a:t>
                      </a:r>
                    </a:p>
                  </a:txBody>
                  <a:tcPr marL="91425" marR="91425" marT="91425" marB="91425">
                    <a:lnL w="9525" cap="flat" cmpd="sng">
                      <a:solidFill>
                        <a:schemeClr val="lt1">
                          <a:alpha val="0"/>
                        </a:scheme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rgbClr val="000000"/>
                        </a:buClr>
                        <a:buSzPts val="1100"/>
                        <a:buFont typeface="Arial"/>
                        <a:buNone/>
                      </a:pPr>
                      <a:r>
                        <a:rPr lang="zh-CN" sz="1000" u="none" strike="noStrike" cap="none">
                          <a:solidFill>
                            <a:schemeClr val="dk1"/>
                          </a:solidFill>
                        </a:rPr>
                        <a:t>20% sau khoản khấu trừ</a:t>
                      </a:r>
                    </a:p>
                  </a:txBody>
                  <a:tcPr marL="91425" marR="91425" marT="91425" marB="91425">
                    <a:lnL w="9525" cap="flat" cmpd="sng">
                      <a:solidFill>
                        <a:schemeClr val="lt1"/>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tc>
                  <a:txBody>
                    <a:bodyPr/>
                    <a:lstStyle/>
                    <a:p>
                      <a:pPr marL="0" marR="0" lvl="0" indent="0" algn="ctr" rtl="0">
                        <a:lnSpc>
                          <a:spcPct val="90000"/>
                        </a:lnSpc>
                        <a:spcBef>
                          <a:spcPts val="0"/>
                        </a:spcBef>
                        <a:spcAft>
                          <a:spcPts val="0"/>
                        </a:spcAft>
                        <a:buClr>
                          <a:srgbClr val="000000"/>
                        </a:buClr>
                        <a:buSzPts val="1100"/>
                        <a:buFont typeface="Arial"/>
                        <a:buNone/>
                      </a:pPr>
                      <a:r>
                        <a:rPr lang="zh-CN" sz="1000" u="none" strike="noStrike" cap="none" dirty="0"/>
                        <a:t>Tương tự như dịch vụ chăm sóc trong mạng lưới</a:t>
                      </a:r>
                    </a:p>
                  </a:txBody>
                  <a:tcPr marL="91425" marR="91425" marT="91425" marB="91425">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11"/>
                  </a:ext>
                </a:extLst>
              </a:tr>
              <a:tr h="380850">
                <a:tc>
                  <a:txBody>
                    <a:bodyPr/>
                    <a:lstStyle/>
                    <a:p>
                      <a:pPr marL="0" marR="0" lvl="0" indent="0" algn="l" rtl="0">
                        <a:lnSpc>
                          <a:spcPct val="90000"/>
                        </a:lnSpc>
                        <a:spcBef>
                          <a:spcPts val="0"/>
                        </a:spcBef>
                        <a:spcAft>
                          <a:spcPts val="0"/>
                        </a:spcAft>
                        <a:buClr>
                          <a:srgbClr val="000000"/>
                        </a:buClr>
                        <a:buSzPts val="1100"/>
                        <a:buFont typeface="Arial"/>
                        <a:buNone/>
                      </a:pPr>
                      <a:r>
                        <a:rPr lang="zh-CN" sz="1000" b="1" u="none" strike="noStrike" cap="none" dirty="0">
                          <a:solidFill>
                            <a:schemeClr val="lt1"/>
                          </a:solidFill>
                        </a:rPr>
                        <a:t>Chụp X-quang, chiếu chụp </a:t>
                      </a:r>
                      <a:br>
                        <a:rPr lang="en-US" altLang="zh-CN" sz="1000" b="1" u="none" strike="noStrike" cap="none" dirty="0">
                          <a:solidFill>
                            <a:schemeClr val="lt1"/>
                          </a:solidFill>
                        </a:rPr>
                      </a:br>
                      <a:r>
                        <a:rPr lang="zh-CN" sz="1000" b="1" u="none" strike="noStrike" cap="none" dirty="0">
                          <a:solidFill>
                            <a:schemeClr val="lt1"/>
                          </a:solidFill>
                        </a:rPr>
                        <a:t>phức tạp</a:t>
                      </a:r>
                    </a:p>
                  </a:txBody>
                  <a:tcPr marL="91425" marR="91425" marT="91425" marB="91425">
                    <a:lnL w="9525" cap="flat" cmpd="sng">
                      <a:solidFill>
                        <a:schemeClr val="lt1">
                          <a:alpha val="0"/>
                        </a:scheme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rgbClr val="000000"/>
                        </a:buClr>
                        <a:buSzPts val="1100"/>
                        <a:buFont typeface="Arial"/>
                        <a:buNone/>
                      </a:pPr>
                      <a:r>
                        <a:rPr lang="zh-CN" sz="1000" u="none" strike="noStrike" cap="none" dirty="0">
                          <a:solidFill>
                            <a:schemeClr val="dk1"/>
                          </a:solidFill>
                        </a:rPr>
                        <a:t>20% sau khoản khấu trừ</a:t>
                      </a:r>
                    </a:p>
                  </a:txBody>
                  <a:tcPr marL="91425" marR="91425" marT="91425" marB="91425">
                    <a:lnL w="9525" cap="flat" cmpd="sng">
                      <a:solidFill>
                        <a:schemeClr val="lt1"/>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tc>
                  <a:txBody>
                    <a:bodyPr/>
                    <a:lstStyle/>
                    <a:p>
                      <a:pPr marL="0" marR="0" lvl="0" indent="0" algn="ctr" rtl="0">
                        <a:lnSpc>
                          <a:spcPct val="90000"/>
                        </a:lnSpc>
                        <a:spcBef>
                          <a:spcPts val="0"/>
                        </a:spcBef>
                        <a:spcAft>
                          <a:spcPts val="0"/>
                        </a:spcAft>
                        <a:buClr>
                          <a:srgbClr val="000000"/>
                        </a:buClr>
                        <a:buSzPts val="1100"/>
                        <a:buFont typeface="Arial"/>
                        <a:buNone/>
                      </a:pPr>
                      <a:r>
                        <a:rPr lang="zh-CN" sz="1000" u="none" strike="noStrike" cap="none" dirty="0">
                          <a:solidFill>
                            <a:schemeClr val="dk1"/>
                          </a:solidFill>
                        </a:rPr>
                        <a:t>Không được chi trả</a:t>
                      </a:r>
                    </a:p>
                  </a:txBody>
                  <a:tcPr marL="91425" marR="91425" marT="91425" marB="91425">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12"/>
                  </a:ext>
                </a:extLst>
              </a:tr>
            </a:tbl>
          </a:graphicData>
        </a:graphic>
      </p:graphicFrame>
      <p:sp>
        <p:nvSpPr>
          <p:cNvPr id="328" name="Google Shape;328;g1672f9f679b_0_4692"/>
          <p:cNvSpPr txBox="1"/>
          <p:nvPr/>
        </p:nvSpPr>
        <p:spPr>
          <a:xfrm rot="-5400000">
            <a:off x="-2105343" y="3147656"/>
            <a:ext cx="5731500" cy="11094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DECFE5"/>
              </a:buClr>
              <a:buSzPts val="2400"/>
              <a:buFont typeface="Arial"/>
              <a:buNone/>
            </a:pPr>
            <a:r>
              <a:rPr lang="zh-CN" sz="2200" b="1" i="0" u="none" strike="noStrike" cap="none">
                <a:solidFill>
                  <a:schemeClr val="lt1"/>
                </a:solidFill>
                <a:latin typeface="Arial"/>
                <a:ea typeface="SimSun"/>
                <a:cs typeface="Arial"/>
                <a:sym typeface="Arial"/>
              </a:rPr>
              <a:t>Chương Trình</a:t>
            </a:r>
            <a:r>
              <a:rPr lang="zh-CN" sz="2200" b="1">
                <a:solidFill>
                  <a:schemeClr val="lt1"/>
                </a:solidFill>
              </a:rPr>
              <a:t> Aetna EPO</a:t>
            </a:r>
          </a:p>
        </p:txBody>
      </p:sp>
      <p:sp>
        <p:nvSpPr>
          <p:cNvPr id="329" name="Google Shape;329;g1672f9f679b_0_4692"/>
          <p:cNvSpPr txBox="1"/>
          <p:nvPr/>
        </p:nvSpPr>
        <p:spPr>
          <a:xfrm>
            <a:off x="0" y="2"/>
            <a:ext cx="5731500" cy="7719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DECFE5"/>
              </a:buClr>
              <a:buSzPts val="2400"/>
              <a:buFont typeface="Arial"/>
              <a:buNone/>
            </a:pPr>
            <a:r>
              <a:rPr lang="zh-CN" sz="2200" b="1" i="0" u="none" strike="noStrike" cap="none">
                <a:solidFill>
                  <a:srgbClr val="888888"/>
                </a:solidFill>
                <a:latin typeface="Arial"/>
                <a:ea typeface="SimSun"/>
                <a:cs typeface="Arial"/>
                <a:sym typeface="Arial"/>
              </a:rPr>
              <a:t>Quyền Lợi Y Tế</a:t>
            </a:r>
          </a:p>
        </p:txBody>
      </p:sp>
      <p:sp>
        <p:nvSpPr>
          <p:cNvPr id="330" name="Google Shape;330;g1672f9f679b_0_4692"/>
          <p:cNvSpPr txBox="1"/>
          <p:nvPr/>
        </p:nvSpPr>
        <p:spPr>
          <a:xfrm>
            <a:off x="268800" y="6375050"/>
            <a:ext cx="8454000" cy="34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900" i="1" dirty="0"/>
              <a:t>* Dịch vụ chăm sóc khẩn cấp, phòng cấp cứu, khoa ngoại trú của bệnh viện, trung tâm phẫu thuật ngoại chẩn và văn phòng thực tế không phải là phòng khám không cần hẹn trước. </a:t>
            </a:r>
          </a:p>
        </p:txBody>
      </p:sp>
      <p:sp>
        <p:nvSpPr>
          <p:cNvPr id="2" name="TextBox 1">
            <a:extLst>
              <a:ext uri="{FF2B5EF4-FFF2-40B4-BE49-F238E27FC236}">
                <a16:creationId xmlns:a16="http://schemas.microsoft.com/office/drawing/2014/main" id="{123F6A79-B7B0-5AD9-A5BD-2D31710B1C36}"/>
              </a:ext>
            </a:extLst>
          </p:cNvPr>
          <p:cNvSpPr txBox="1"/>
          <p:nvPr/>
        </p:nvSpPr>
        <p:spPr>
          <a:xfrm>
            <a:off x="3353000" y="101600"/>
            <a:ext cx="5458550" cy="577081"/>
          </a:xfrm>
          <a:prstGeom prst="rect">
            <a:avLst/>
          </a:prstGeom>
          <a:noFill/>
        </p:spPr>
        <p:txBody>
          <a:bodyPr wrap="square" rtlCol="0">
            <a:spAutoFit/>
          </a:bodyPr>
          <a:lstStyle/>
          <a:p>
            <a:r>
              <a:rPr lang="zh-CN" sz="1050" b="0" i="0" u="none" strike="noStrike" cap="none">
                <a:solidFill>
                  <a:schemeClr val="dk1"/>
                </a:solidFill>
                <a:latin typeface="Arial"/>
                <a:ea typeface="SimSun"/>
                <a:cs typeface="Arial"/>
                <a:sym typeface="Arial"/>
              </a:rPr>
              <a:t>Mạng lưới Aetna của quý vị phụ thuộc vào tiểu bang quý vị cư trú và chương trình quý vị ghi danh. </a:t>
            </a:r>
            <a:r>
              <a:rPr lang="zh-CN" sz="1050">
                <a:solidFill>
                  <a:schemeClr val="dk1"/>
                </a:solidFill>
              </a:rPr>
              <a:t>Gọi cho Aetna theo số </a:t>
            </a:r>
            <a:r>
              <a:rPr lang="zh-CN" sz="1050" b="1">
                <a:solidFill>
                  <a:schemeClr val="dk1"/>
                </a:solidFill>
              </a:rPr>
              <a:t>1-833-359-0121 </a:t>
            </a:r>
            <a:r>
              <a:rPr lang="zh-CN" sz="1050">
                <a:solidFill>
                  <a:schemeClr val="dk1"/>
                </a:solidFill>
              </a:rPr>
              <a:t>hoặc làm theo hướng dẫn trong hướng dẫn quyền lợi để kiểm tra tình trạng sẵn có của nhà cung cấp.</a:t>
            </a:r>
          </a:p>
        </p:txBody>
      </p:sp>
      <p:pic>
        <p:nvPicPr>
          <p:cNvPr id="3" name="Slide_15">
            <a:hlinkClick r:id="" action="ppaction://media"/>
            <a:extLst>
              <a:ext uri="{FF2B5EF4-FFF2-40B4-BE49-F238E27FC236}">
                <a16:creationId xmlns:a16="http://schemas.microsoft.com/office/drawing/2014/main" id="{5C374A9C-6782-05AF-C803-D0F3B67478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0579" y="565620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4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g1672f9f679b_0_4800"/>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225"/>
              <a:buNone/>
            </a:pPr>
            <a:fld id="{00000000-1234-1234-1234-123412341234}" type="slidenum">
              <a:rPr lang="en-US"/>
              <a:t>16</a:t>
            </a:fld>
            <a:endParaRPr lang="en-US"/>
          </a:p>
        </p:txBody>
      </p:sp>
      <p:sp>
        <p:nvSpPr>
          <p:cNvPr id="349" name="Google Shape;349;g1672f9f679b_0_4800"/>
          <p:cNvSpPr/>
          <p:nvPr/>
        </p:nvSpPr>
        <p:spPr>
          <a:xfrm>
            <a:off x="329000" y="771850"/>
            <a:ext cx="3024000" cy="556837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aphicFrame>
        <p:nvGraphicFramePr>
          <p:cNvPr id="350" name="Google Shape;350;g1672f9f679b_0_4800"/>
          <p:cNvGraphicFramePr/>
          <p:nvPr>
            <p:extLst>
              <p:ext uri="{D42A27DB-BD31-4B8C-83A1-F6EECF244321}">
                <p14:modId xmlns:p14="http://schemas.microsoft.com/office/powerpoint/2010/main" val="2991056340"/>
              </p:ext>
            </p:extLst>
          </p:nvPr>
        </p:nvGraphicFramePr>
        <p:xfrm>
          <a:off x="1486625" y="771820"/>
          <a:ext cx="7324925" cy="5568400"/>
        </p:xfrm>
        <a:graphic>
          <a:graphicData uri="http://schemas.openxmlformats.org/drawingml/2006/table">
            <a:tbl>
              <a:tblPr>
                <a:noFill/>
                <a:tableStyleId>{799C7DE4-11B6-4180-9CBE-77460A1075C8}</a:tableStyleId>
              </a:tblPr>
              <a:tblGrid>
                <a:gridCol w="1866375">
                  <a:extLst>
                    <a:ext uri="{9D8B030D-6E8A-4147-A177-3AD203B41FA5}">
                      <a16:colId xmlns:a16="http://schemas.microsoft.com/office/drawing/2014/main" val="20000"/>
                    </a:ext>
                  </a:extLst>
                </a:gridCol>
                <a:gridCol w="1498400">
                  <a:extLst>
                    <a:ext uri="{9D8B030D-6E8A-4147-A177-3AD203B41FA5}">
                      <a16:colId xmlns:a16="http://schemas.microsoft.com/office/drawing/2014/main" val="20001"/>
                    </a:ext>
                  </a:extLst>
                </a:gridCol>
                <a:gridCol w="1384300">
                  <a:extLst>
                    <a:ext uri="{9D8B030D-6E8A-4147-A177-3AD203B41FA5}">
                      <a16:colId xmlns:a16="http://schemas.microsoft.com/office/drawing/2014/main" val="20002"/>
                    </a:ext>
                  </a:extLst>
                </a:gridCol>
                <a:gridCol w="2575850">
                  <a:extLst>
                    <a:ext uri="{9D8B030D-6E8A-4147-A177-3AD203B41FA5}">
                      <a16:colId xmlns:a16="http://schemas.microsoft.com/office/drawing/2014/main" val="20003"/>
                    </a:ext>
                  </a:extLst>
                </a:gridCol>
              </a:tblGrid>
              <a:tr h="40085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91425" marR="91425" marT="91425" marB="91425">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zh-CN" sz="1400" b="1" u="none" strike="noStrike" cap="none">
                          <a:solidFill>
                            <a:schemeClr val="lt1"/>
                          </a:solidFill>
                        </a:rPr>
                        <a:t>Chương Trình Tiêu Chuẩn</a:t>
                      </a:r>
                    </a:p>
                  </a:txBody>
                  <a:tcPr marL="91425" marR="91425" marT="91425" marB="91425">
                    <a:lnL w="9525" cap="flat" cmpd="sng">
                      <a:solidFill>
                        <a:schemeClr val="lt1">
                          <a:alpha val="0"/>
                        </a:schemeClr>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88888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zh-CN" sz="1400" b="1" u="none" strike="noStrike" cap="none">
                          <a:solidFill>
                            <a:schemeClr val="lt1"/>
                          </a:solidFill>
                        </a:rPr>
                        <a:t>Chương Trình Cao Cấp</a:t>
                      </a:r>
                    </a:p>
                  </a:txBody>
                  <a:tcPr marL="91425" marR="91425" marT="91425" marB="91425">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88888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zh-CN" sz="1400" b="1" u="none" strike="noStrike" cap="none">
                          <a:solidFill>
                            <a:schemeClr val="lt1"/>
                          </a:solidFill>
                        </a:rPr>
                        <a:t>HMO Nha Khoa*</a:t>
                      </a:r>
                    </a:p>
                  </a:txBody>
                  <a:tcPr marL="91425" marR="91425" marT="91425" marB="91425">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888888"/>
                    </a:solidFill>
                  </a:tcPr>
                </a:tc>
                <a:extLst>
                  <a:ext uri="{0D108BD9-81ED-4DB2-BD59-A6C34878D82A}">
                    <a16:rowId xmlns:a16="http://schemas.microsoft.com/office/drawing/2014/main" val="10000"/>
                  </a:ext>
                </a:extLst>
              </a:tr>
              <a:tr h="400850">
                <a:tc>
                  <a:txBody>
                    <a:bodyPr/>
                    <a:lstStyle/>
                    <a:p>
                      <a:pPr marL="0" marR="0" lvl="0" indent="0" algn="l" rtl="0">
                        <a:lnSpc>
                          <a:spcPct val="90000"/>
                        </a:lnSpc>
                        <a:spcBef>
                          <a:spcPts val="0"/>
                        </a:spcBef>
                        <a:spcAft>
                          <a:spcPts val="0"/>
                        </a:spcAft>
                        <a:buClr>
                          <a:srgbClr val="000000"/>
                        </a:buClr>
                        <a:buSzPts val="1400"/>
                        <a:buFont typeface="Arial"/>
                        <a:buNone/>
                      </a:pPr>
                      <a:endParaRPr sz="1000" u="none" strike="noStrike" cap="none" dirty="0"/>
                    </a:p>
                  </a:txBody>
                  <a:tcPr marL="91425" marR="91425" marT="91425" marB="91425">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rgbClr val="000000"/>
                        </a:buClr>
                        <a:buSzPts val="1100"/>
                        <a:buFont typeface="Arial"/>
                        <a:buNone/>
                      </a:pPr>
                      <a:r>
                        <a:rPr lang="zh-CN" sz="1000" u="none" strike="noStrike" cap="none">
                          <a:solidFill>
                            <a:schemeClr val="dk1"/>
                          </a:solidFill>
                        </a:rPr>
                        <a:t>Trong và Ngoài mạng lưới</a:t>
                      </a:r>
                    </a:p>
                  </a:txBody>
                  <a:tcPr marL="91425" marR="91425" marT="91425" marB="91425">
                    <a:lnL w="9525" cap="flat" cmpd="sng">
                      <a:solidFill>
                        <a:schemeClr val="lt1">
                          <a:alpha val="0"/>
                        </a:schemeClr>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D9D9D9"/>
                    </a:solidFill>
                  </a:tcPr>
                </a:tc>
                <a:tc>
                  <a:txBody>
                    <a:bodyPr/>
                    <a:lstStyle/>
                    <a:p>
                      <a:pPr marL="0" marR="0" lvl="0" indent="0" algn="ctr" rtl="0">
                        <a:lnSpc>
                          <a:spcPct val="90000"/>
                        </a:lnSpc>
                        <a:spcBef>
                          <a:spcPts val="0"/>
                        </a:spcBef>
                        <a:spcAft>
                          <a:spcPts val="0"/>
                        </a:spcAft>
                        <a:buClr>
                          <a:schemeClr val="dk1"/>
                        </a:buClr>
                        <a:buSzPts val="1100"/>
                        <a:buFont typeface="Arial"/>
                        <a:buNone/>
                      </a:pPr>
                      <a:r>
                        <a:rPr lang="zh-CN" sz="1000" u="none" strike="noStrike" cap="none">
                          <a:solidFill>
                            <a:schemeClr val="dk1"/>
                          </a:solidFill>
                        </a:rPr>
                        <a:t>Trong và Ngoài mạng lưới</a:t>
                      </a:r>
                    </a:p>
                  </a:txBody>
                  <a:tcPr marL="91425" marR="91425" marT="91425" marB="91425">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D9D9D9"/>
                    </a:solidFill>
                  </a:tcPr>
                </a:tc>
                <a:tc>
                  <a:txBody>
                    <a:bodyPr/>
                    <a:lstStyle/>
                    <a:p>
                      <a:pPr marL="0" marR="0" lvl="0" indent="0" algn="ctr" rtl="0">
                        <a:lnSpc>
                          <a:spcPct val="90000"/>
                        </a:lnSpc>
                        <a:spcBef>
                          <a:spcPts val="0"/>
                        </a:spcBef>
                        <a:spcAft>
                          <a:spcPts val="0"/>
                        </a:spcAft>
                        <a:buClr>
                          <a:srgbClr val="000000"/>
                        </a:buClr>
                        <a:buSzPts val="1100"/>
                        <a:buFont typeface="Arial"/>
                        <a:buNone/>
                      </a:pPr>
                      <a:r>
                        <a:rPr lang="zh-CN" sz="1000" u="none" strike="noStrike" cap="none" dirty="0">
                          <a:solidFill>
                            <a:schemeClr val="dk1"/>
                          </a:solidFill>
                        </a:rPr>
                        <a:t>Chỉ trong mạng lưới</a:t>
                      </a:r>
                    </a:p>
                  </a:txBody>
                  <a:tcPr marL="91425" marR="91425" marT="91425" marB="91425">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D9D9D9"/>
                    </a:solidFill>
                  </a:tcPr>
                </a:tc>
                <a:extLst>
                  <a:ext uri="{0D108BD9-81ED-4DB2-BD59-A6C34878D82A}">
                    <a16:rowId xmlns:a16="http://schemas.microsoft.com/office/drawing/2014/main" val="10001"/>
                  </a:ext>
                </a:extLst>
              </a:tr>
              <a:tr h="380850">
                <a:tc>
                  <a:txBody>
                    <a:bodyPr/>
                    <a:lstStyle/>
                    <a:p>
                      <a:pPr marL="0" marR="0" lvl="0" indent="0" algn="l" rtl="0">
                        <a:lnSpc>
                          <a:spcPct val="90000"/>
                        </a:lnSpc>
                        <a:spcBef>
                          <a:spcPts val="0"/>
                        </a:spcBef>
                        <a:spcAft>
                          <a:spcPts val="0"/>
                        </a:spcAft>
                        <a:buClr>
                          <a:srgbClr val="000000"/>
                        </a:buClr>
                        <a:buSzPts val="1100"/>
                        <a:buFont typeface="Arial"/>
                        <a:buNone/>
                      </a:pPr>
                      <a:r>
                        <a:rPr lang="zh-CN" sz="1000" b="1" u="none" strike="noStrike" cap="none" dirty="0">
                          <a:solidFill>
                            <a:schemeClr val="lt1"/>
                          </a:solidFill>
                        </a:rPr>
                        <a:t>Khoản khấu trừ hàng năm </a:t>
                      </a:r>
                    </a:p>
                  </a:txBody>
                  <a:tcPr marL="91425" marR="91425" marT="91425" marB="91425">
                    <a:lnL w="9525" cap="flat" cmpd="sng">
                      <a:solidFill>
                        <a:schemeClr val="lt1">
                          <a:alpha val="0"/>
                        </a:scheme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rgbClr val="000000"/>
                        </a:buClr>
                        <a:buSzPts val="1100"/>
                        <a:buFont typeface="Arial"/>
                        <a:buNone/>
                      </a:pPr>
                      <a:r>
                        <a:rPr lang="zh-CN" sz="1000" u="none" strike="noStrike" cap="none" dirty="0"/>
                        <a:t>$50 Cá Nhân </a:t>
                      </a:r>
                    </a:p>
                    <a:p>
                      <a:pPr marL="0" marR="0" lvl="0" indent="0" algn="ctr" rtl="0">
                        <a:lnSpc>
                          <a:spcPct val="90000"/>
                        </a:lnSpc>
                        <a:spcBef>
                          <a:spcPts val="0"/>
                        </a:spcBef>
                        <a:spcAft>
                          <a:spcPts val="0"/>
                        </a:spcAft>
                        <a:buClr>
                          <a:srgbClr val="000000"/>
                        </a:buClr>
                        <a:buSzPts val="1100"/>
                        <a:buFont typeface="Arial"/>
                        <a:buNone/>
                      </a:pPr>
                      <a:r>
                        <a:rPr lang="zh-CN" sz="1000" u="none" strike="noStrike" cap="none" dirty="0"/>
                        <a:t>$150 Gia Đình</a:t>
                      </a:r>
                    </a:p>
                  </a:txBody>
                  <a:tcPr marL="91425" marR="91425" marT="91425" marB="91425" anchor="ctr">
                    <a:lnL w="9525" cap="flat" cmpd="sng">
                      <a:solidFill>
                        <a:schemeClr val="lt1"/>
                      </a:solidFill>
                      <a:prstDash val="solid"/>
                      <a:round/>
                      <a:headEnd type="none" w="sm" len="sm"/>
                      <a:tailEnd type="none" w="sm" len="sm"/>
                    </a:lnL>
                    <a:lnT w="9525" cap="flat" cmpd="sng">
                      <a:solidFill>
                        <a:srgbClr val="888888"/>
                      </a:solidFill>
                      <a:prstDash val="solid"/>
                      <a:round/>
                      <a:headEnd type="none" w="sm" len="sm"/>
                      <a:tailEnd type="none" w="sm" len="sm"/>
                    </a:lnT>
                    <a:solidFill>
                      <a:srgbClr val="EFEFEF"/>
                    </a:solidFill>
                  </a:tcPr>
                </a:tc>
                <a:tc>
                  <a:txBody>
                    <a:bodyPr/>
                    <a:lstStyle/>
                    <a:p>
                      <a:pPr marL="0" marR="0" lvl="0" indent="0" algn="ctr" rtl="0">
                        <a:lnSpc>
                          <a:spcPct val="90000"/>
                        </a:lnSpc>
                        <a:spcBef>
                          <a:spcPts val="0"/>
                        </a:spcBef>
                        <a:spcAft>
                          <a:spcPts val="0"/>
                        </a:spcAft>
                        <a:buClr>
                          <a:schemeClr val="dk1"/>
                        </a:buClr>
                        <a:buSzPts val="1100"/>
                        <a:buFont typeface="Arial"/>
                        <a:buNone/>
                      </a:pPr>
                      <a:r>
                        <a:rPr lang="zh-CN" sz="1000" u="none" strike="noStrike" cap="none">
                          <a:solidFill>
                            <a:schemeClr val="dk1"/>
                          </a:solidFill>
                        </a:rPr>
                        <a:t>$50 Cá Nhân </a:t>
                      </a:r>
                    </a:p>
                    <a:p>
                      <a:pPr marL="0" marR="0" lvl="0" indent="0" algn="ctr" rtl="0">
                        <a:lnSpc>
                          <a:spcPct val="90000"/>
                        </a:lnSpc>
                        <a:spcBef>
                          <a:spcPts val="0"/>
                        </a:spcBef>
                        <a:spcAft>
                          <a:spcPts val="0"/>
                        </a:spcAft>
                        <a:buClr>
                          <a:schemeClr val="dk1"/>
                        </a:buClr>
                        <a:buSzPts val="1100"/>
                        <a:buFont typeface="Arial"/>
                        <a:buNone/>
                      </a:pPr>
                      <a:r>
                        <a:rPr lang="zh-CN" sz="1000" u="none" strike="noStrike" cap="none">
                          <a:solidFill>
                            <a:schemeClr val="dk1"/>
                          </a:solidFill>
                        </a:rPr>
                        <a:t>$150 Gia Đình</a:t>
                      </a:r>
                    </a:p>
                  </a:txBody>
                  <a:tcPr marL="91425" marR="91425" marT="91425" marB="91425" anchor="ctr">
                    <a:lnT w="9525" cap="flat" cmpd="sng">
                      <a:solidFill>
                        <a:srgbClr val="888888"/>
                      </a:solidFill>
                      <a:prstDash val="solid"/>
                      <a:round/>
                      <a:headEnd type="none" w="sm" len="sm"/>
                      <a:tailEnd type="none" w="sm" len="sm"/>
                    </a:lnT>
                  </a:tcPr>
                </a:tc>
                <a:tc>
                  <a:txBody>
                    <a:bodyPr/>
                    <a:lstStyle/>
                    <a:p>
                      <a:pPr marL="0" marR="0" lvl="0" indent="0" algn="ctr" rtl="0">
                        <a:lnSpc>
                          <a:spcPct val="90000"/>
                        </a:lnSpc>
                        <a:spcBef>
                          <a:spcPts val="0"/>
                        </a:spcBef>
                        <a:spcAft>
                          <a:spcPts val="0"/>
                        </a:spcAft>
                        <a:buClr>
                          <a:srgbClr val="000000"/>
                        </a:buClr>
                        <a:buSzPts val="1100"/>
                        <a:buFont typeface="Arial"/>
                        <a:buNone/>
                      </a:pPr>
                      <a:r>
                        <a:rPr lang="zh-CN" sz="1000" u="none" strike="noStrike" cap="none">
                          <a:solidFill>
                            <a:schemeClr val="dk1"/>
                          </a:solidFill>
                        </a:rPr>
                        <a:t>Không có</a:t>
                      </a:r>
                    </a:p>
                  </a:txBody>
                  <a:tcPr marL="91425" marR="91425" marT="91425" marB="91425" anchor="ctr">
                    <a:lnT w="9525" cap="flat" cmpd="sng">
                      <a:solidFill>
                        <a:srgbClr val="888888"/>
                      </a:solidFill>
                      <a:prstDash val="solid"/>
                      <a:round/>
                      <a:headEnd type="none" w="sm" len="sm"/>
                      <a:tailEnd type="none" w="sm" len="sm"/>
                    </a:lnT>
                    <a:solidFill>
                      <a:srgbClr val="EFEFEF"/>
                    </a:solidFill>
                  </a:tcPr>
                </a:tc>
                <a:extLst>
                  <a:ext uri="{0D108BD9-81ED-4DB2-BD59-A6C34878D82A}">
                    <a16:rowId xmlns:a16="http://schemas.microsoft.com/office/drawing/2014/main" val="10002"/>
                  </a:ext>
                </a:extLst>
              </a:tr>
              <a:tr h="524200">
                <a:tc>
                  <a:txBody>
                    <a:bodyPr/>
                    <a:lstStyle/>
                    <a:p>
                      <a:pPr marL="0" marR="0" lvl="0" indent="0" algn="l" rtl="0">
                        <a:lnSpc>
                          <a:spcPct val="90000"/>
                        </a:lnSpc>
                        <a:spcBef>
                          <a:spcPts val="0"/>
                        </a:spcBef>
                        <a:spcAft>
                          <a:spcPts val="0"/>
                        </a:spcAft>
                        <a:buClr>
                          <a:srgbClr val="000000"/>
                        </a:buClr>
                        <a:buSzPts val="1100"/>
                        <a:buFont typeface="Arial"/>
                        <a:buNone/>
                      </a:pPr>
                      <a:r>
                        <a:rPr lang="zh-CN" sz="1000" b="1" u="none" strike="noStrike" cap="none">
                          <a:solidFill>
                            <a:schemeClr val="lt1"/>
                          </a:solidFill>
                        </a:rPr>
                        <a:t>Số tiền quyền lợi tối đa hàng năm</a:t>
                      </a:r>
                    </a:p>
                  </a:txBody>
                  <a:tcPr marL="91425" marR="91425" marT="91425" marB="91425">
                    <a:lnL w="9525" cap="flat" cmpd="sng">
                      <a:solidFill>
                        <a:schemeClr val="lt1">
                          <a:alpha val="0"/>
                        </a:scheme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rgbClr val="000000"/>
                        </a:buClr>
                        <a:buSzPts val="1100"/>
                        <a:buFont typeface="Arial"/>
                        <a:buNone/>
                      </a:pPr>
                      <a:r>
                        <a:rPr lang="zh-CN" sz="1000" u="none" strike="noStrike" cap="none" dirty="0"/>
                        <a:t>$1.500</a:t>
                      </a:r>
                    </a:p>
                  </a:txBody>
                  <a:tcPr marL="91425" marR="91425" marT="91425" marB="91425" anchor="ctr">
                    <a:lnL w="9525" cap="flat" cmpd="sng">
                      <a:solidFill>
                        <a:schemeClr val="lt1"/>
                      </a:solidFill>
                      <a:prstDash val="solid"/>
                      <a:round/>
                      <a:headEnd type="none" w="sm" len="sm"/>
                      <a:tailEnd type="none" w="sm" len="sm"/>
                    </a:lnL>
                    <a:solidFill>
                      <a:srgbClr val="EFEFEF"/>
                    </a:solidFill>
                  </a:tcPr>
                </a:tc>
                <a:tc>
                  <a:txBody>
                    <a:bodyPr/>
                    <a:lstStyle/>
                    <a:p>
                      <a:pPr marL="0" marR="0" lvl="0" indent="0" algn="ctr" rtl="0">
                        <a:lnSpc>
                          <a:spcPct val="90000"/>
                        </a:lnSpc>
                        <a:spcBef>
                          <a:spcPts val="0"/>
                        </a:spcBef>
                        <a:spcAft>
                          <a:spcPts val="0"/>
                        </a:spcAft>
                        <a:buClr>
                          <a:srgbClr val="000000"/>
                        </a:buClr>
                        <a:buSzPts val="1100"/>
                        <a:buFont typeface="Arial"/>
                        <a:buNone/>
                      </a:pPr>
                      <a:r>
                        <a:rPr lang="zh-CN" sz="1000" u="none" strike="noStrike" cap="none" dirty="0"/>
                        <a:t>$2.000</a:t>
                      </a:r>
                    </a:p>
                  </a:txBody>
                  <a:tcPr marL="91425" marR="91425" marT="91425" marB="91425" anchor="ctr"/>
                </a:tc>
                <a:tc>
                  <a:txBody>
                    <a:bodyPr/>
                    <a:lstStyle/>
                    <a:p>
                      <a:pPr marL="0" marR="0" lvl="0" indent="0" algn="ctr" rtl="0">
                        <a:lnSpc>
                          <a:spcPct val="90000"/>
                        </a:lnSpc>
                        <a:spcBef>
                          <a:spcPts val="0"/>
                        </a:spcBef>
                        <a:spcAft>
                          <a:spcPts val="0"/>
                        </a:spcAft>
                        <a:buClr>
                          <a:srgbClr val="000000"/>
                        </a:buClr>
                        <a:buSzPts val="1100"/>
                        <a:buFont typeface="Arial"/>
                        <a:buNone/>
                      </a:pPr>
                      <a:r>
                        <a:rPr lang="zh-CN" sz="1000" u="none" strike="noStrike" cap="none">
                          <a:solidFill>
                            <a:schemeClr val="dk1"/>
                          </a:solidFill>
                        </a:rPr>
                        <a:t>Không áp dụng</a:t>
                      </a:r>
                    </a:p>
                  </a:txBody>
                  <a:tcPr marL="91425" marR="91425" marT="91425" marB="91425" anchor="ctr">
                    <a:solidFill>
                      <a:srgbClr val="EFEFEF"/>
                    </a:solidFill>
                  </a:tcPr>
                </a:tc>
                <a:extLst>
                  <a:ext uri="{0D108BD9-81ED-4DB2-BD59-A6C34878D82A}">
                    <a16:rowId xmlns:a16="http://schemas.microsoft.com/office/drawing/2014/main" val="10003"/>
                  </a:ext>
                </a:extLst>
              </a:tr>
              <a:tr h="380850">
                <a:tc>
                  <a:txBody>
                    <a:bodyPr/>
                    <a:lstStyle/>
                    <a:p>
                      <a:pPr marL="0" marR="0" lvl="0" indent="0" algn="l" rtl="0">
                        <a:lnSpc>
                          <a:spcPct val="90000"/>
                        </a:lnSpc>
                        <a:spcBef>
                          <a:spcPts val="0"/>
                        </a:spcBef>
                        <a:spcAft>
                          <a:spcPts val="0"/>
                        </a:spcAft>
                        <a:buClr>
                          <a:srgbClr val="000000"/>
                        </a:buClr>
                        <a:buSzPts val="1100"/>
                        <a:buFont typeface="Arial"/>
                        <a:buNone/>
                      </a:pPr>
                      <a:r>
                        <a:rPr lang="zh-CN" sz="1000" b="1" u="none" strike="noStrike" cap="none">
                          <a:solidFill>
                            <a:schemeClr val="lt1"/>
                          </a:solidFill>
                        </a:rPr>
                        <a:t>Khám răng &amp; làm sạch răng (6 tháng một lần) </a:t>
                      </a:r>
                    </a:p>
                  </a:txBody>
                  <a:tcPr marL="91425" marR="91425" marT="91425" marB="91425">
                    <a:lnL w="9525" cap="flat" cmpd="sng">
                      <a:solidFill>
                        <a:schemeClr val="lt1">
                          <a:alpha val="0"/>
                        </a:scheme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rgbClr val="000000"/>
                        </a:buClr>
                        <a:buSzPts val="1100"/>
                        <a:buFont typeface="Arial"/>
                        <a:buNone/>
                      </a:pPr>
                      <a:r>
                        <a:rPr lang="zh-CN" sz="1000" u="none" strike="noStrike" cap="none"/>
                        <a:t>100%</a:t>
                      </a:r>
                    </a:p>
                  </a:txBody>
                  <a:tcPr marL="91425" marR="91425" marT="91425" marB="91425" anchor="ctr">
                    <a:lnL w="9525" cap="flat" cmpd="sng">
                      <a:solidFill>
                        <a:schemeClr val="lt1"/>
                      </a:solidFill>
                      <a:prstDash val="solid"/>
                      <a:round/>
                      <a:headEnd type="none" w="sm" len="sm"/>
                      <a:tailEnd type="none" w="sm" len="sm"/>
                    </a:lnL>
                    <a:solidFill>
                      <a:srgbClr val="EFEFEF"/>
                    </a:solidFill>
                  </a:tcPr>
                </a:tc>
                <a:tc>
                  <a:txBody>
                    <a:bodyPr/>
                    <a:lstStyle/>
                    <a:p>
                      <a:pPr marL="0" marR="0" lvl="0" indent="0" algn="ctr" rtl="0">
                        <a:lnSpc>
                          <a:spcPct val="90000"/>
                        </a:lnSpc>
                        <a:spcBef>
                          <a:spcPts val="0"/>
                        </a:spcBef>
                        <a:spcAft>
                          <a:spcPts val="0"/>
                        </a:spcAft>
                        <a:buClr>
                          <a:srgbClr val="000000"/>
                        </a:buClr>
                        <a:buSzPts val="1100"/>
                        <a:buFont typeface="Arial"/>
                        <a:buNone/>
                      </a:pPr>
                      <a:r>
                        <a:rPr lang="zh-CN" sz="1000" u="none" strike="noStrike" cap="none" dirty="0"/>
                        <a:t>100%</a:t>
                      </a:r>
                    </a:p>
                  </a:txBody>
                  <a:tcPr marL="91425" marR="91425" marT="91425" marB="91425" anchor="ctr"/>
                </a:tc>
                <a:tc>
                  <a:txBody>
                    <a:bodyPr/>
                    <a:lstStyle/>
                    <a:p>
                      <a:pPr marL="0" marR="0" lvl="0" indent="0" algn="ctr" rtl="0">
                        <a:lnSpc>
                          <a:spcPct val="90000"/>
                        </a:lnSpc>
                        <a:spcBef>
                          <a:spcPts val="0"/>
                        </a:spcBef>
                        <a:spcAft>
                          <a:spcPts val="0"/>
                        </a:spcAft>
                        <a:buClr>
                          <a:srgbClr val="000000"/>
                        </a:buClr>
                        <a:buSzPts val="1100"/>
                        <a:buFont typeface="Arial"/>
                        <a:buNone/>
                      </a:pPr>
                      <a:r>
                        <a:rPr lang="zh-CN" sz="1000" u="none" strike="noStrike" cap="none">
                          <a:solidFill>
                            <a:schemeClr val="dk1"/>
                          </a:solidFill>
                        </a:rPr>
                        <a:t>$5 khoản đồng thanh toán</a:t>
                      </a:r>
                    </a:p>
                  </a:txBody>
                  <a:tcPr marL="91425" marR="91425" marT="91425" marB="91425" anchor="ctr">
                    <a:solidFill>
                      <a:srgbClr val="EFEFEF"/>
                    </a:solidFill>
                  </a:tcPr>
                </a:tc>
                <a:extLst>
                  <a:ext uri="{0D108BD9-81ED-4DB2-BD59-A6C34878D82A}">
                    <a16:rowId xmlns:a16="http://schemas.microsoft.com/office/drawing/2014/main" val="10004"/>
                  </a:ext>
                </a:extLst>
              </a:tr>
              <a:tr h="380850">
                <a:tc>
                  <a:txBody>
                    <a:bodyPr/>
                    <a:lstStyle/>
                    <a:p>
                      <a:pPr marL="0" marR="0" lvl="0" indent="0" algn="l" rtl="0">
                        <a:lnSpc>
                          <a:spcPct val="90000"/>
                        </a:lnSpc>
                        <a:spcBef>
                          <a:spcPts val="0"/>
                        </a:spcBef>
                        <a:spcAft>
                          <a:spcPts val="0"/>
                        </a:spcAft>
                        <a:buClr>
                          <a:srgbClr val="000000"/>
                        </a:buClr>
                        <a:buSzPts val="1100"/>
                        <a:buFont typeface="Arial"/>
                        <a:buNone/>
                      </a:pPr>
                      <a:r>
                        <a:rPr lang="zh-CN" sz="1000" b="1" u="none" strike="noStrike" cap="none" dirty="0">
                          <a:solidFill>
                            <a:schemeClr val="lt1"/>
                          </a:solidFill>
                        </a:rPr>
                        <a:t>Dịch vụ Chẩn Đoán &amp; Phòng Ngừa Khác </a:t>
                      </a:r>
                    </a:p>
                  </a:txBody>
                  <a:tcPr marL="91425" marR="91425" marT="91425" marB="91425">
                    <a:lnL w="9525" cap="flat" cmpd="sng">
                      <a:solidFill>
                        <a:schemeClr val="lt1">
                          <a:alpha val="0"/>
                        </a:scheme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rgbClr val="000000"/>
                        </a:buClr>
                        <a:buSzPts val="1100"/>
                        <a:buFont typeface="Arial"/>
                        <a:buNone/>
                      </a:pPr>
                      <a:r>
                        <a:rPr lang="zh-CN" sz="1000" u="none" strike="noStrike" cap="none"/>
                        <a:t>100%</a:t>
                      </a:r>
                    </a:p>
                  </a:txBody>
                  <a:tcPr marL="91425" marR="91425" marT="91425" marB="91425" anchor="ctr">
                    <a:lnL w="9525" cap="flat" cmpd="sng">
                      <a:solidFill>
                        <a:schemeClr val="lt1"/>
                      </a:solidFill>
                      <a:prstDash val="solid"/>
                      <a:round/>
                      <a:headEnd type="none" w="sm" len="sm"/>
                      <a:tailEnd type="none" w="sm" len="sm"/>
                    </a:lnL>
                    <a:lnB w="9525" cap="flat" cmpd="sng">
                      <a:solidFill>
                        <a:srgbClr val="9E9E9E"/>
                      </a:solidFill>
                      <a:prstDash val="solid"/>
                      <a:round/>
                      <a:headEnd type="none" w="sm" len="sm"/>
                      <a:tailEnd type="none" w="sm" len="sm"/>
                    </a:lnB>
                    <a:solidFill>
                      <a:srgbClr val="EFEFEF"/>
                    </a:solidFill>
                  </a:tcPr>
                </a:tc>
                <a:tc>
                  <a:txBody>
                    <a:bodyPr/>
                    <a:lstStyle/>
                    <a:p>
                      <a:pPr marL="0" marR="0" lvl="0" indent="0" algn="ctr" rtl="0">
                        <a:lnSpc>
                          <a:spcPct val="90000"/>
                        </a:lnSpc>
                        <a:spcBef>
                          <a:spcPts val="0"/>
                        </a:spcBef>
                        <a:spcAft>
                          <a:spcPts val="0"/>
                        </a:spcAft>
                        <a:buClr>
                          <a:srgbClr val="000000"/>
                        </a:buClr>
                        <a:buSzPts val="1100"/>
                        <a:buFont typeface="Arial"/>
                        <a:buNone/>
                      </a:pPr>
                      <a:r>
                        <a:rPr lang="zh-CN" sz="1000" u="none" strike="noStrike" cap="none" dirty="0"/>
                        <a:t>100%</a:t>
                      </a:r>
                    </a:p>
                  </a:txBody>
                  <a:tcPr marL="91425" marR="91425" marT="91425" marB="91425" anchor="ctr">
                    <a:lnB w="9525" cap="flat" cmpd="sng">
                      <a:solidFill>
                        <a:srgbClr val="9E9E9E"/>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1100"/>
                        <a:buFont typeface="Arial"/>
                        <a:buNone/>
                      </a:pPr>
                      <a:r>
                        <a:rPr lang="zh-CN" sz="1000" u="none" strike="noStrike" cap="none" dirty="0">
                          <a:solidFill>
                            <a:schemeClr val="dk1"/>
                          </a:solidFill>
                        </a:rPr>
                        <a:t>$5 khoản đồng thanh toán</a:t>
                      </a:r>
                    </a:p>
                  </a:txBody>
                  <a:tcPr marL="91425" marR="91425" marT="91425" marB="91425" anchor="ctr">
                    <a:lnB w="9525" cap="flat" cmpd="sng">
                      <a:solidFill>
                        <a:srgbClr val="9E9E9E"/>
                      </a:solidFill>
                      <a:prstDash val="solid"/>
                      <a:round/>
                      <a:headEnd type="none" w="sm" len="sm"/>
                      <a:tailEnd type="none" w="sm" len="sm"/>
                    </a:lnB>
                    <a:solidFill>
                      <a:srgbClr val="EFEFEF"/>
                    </a:solidFill>
                  </a:tcPr>
                </a:tc>
                <a:extLst>
                  <a:ext uri="{0D108BD9-81ED-4DB2-BD59-A6C34878D82A}">
                    <a16:rowId xmlns:a16="http://schemas.microsoft.com/office/drawing/2014/main" val="10005"/>
                  </a:ext>
                </a:extLst>
              </a:tr>
              <a:tr h="380850">
                <a:tc>
                  <a:txBody>
                    <a:bodyPr/>
                    <a:lstStyle/>
                    <a:p>
                      <a:pPr marL="0" marR="0" lvl="0" indent="0" algn="l" rtl="0">
                        <a:lnSpc>
                          <a:spcPct val="90000"/>
                        </a:lnSpc>
                        <a:spcBef>
                          <a:spcPts val="0"/>
                        </a:spcBef>
                        <a:spcAft>
                          <a:spcPts val="0"/>
                        </a:spcAft>
                        <a:buClr>
                          <a:srgbClr val="000000"/>
                        </a:buClr>
                        <a:buSzPts val="1100"/>
                        <a:buFont typeface="Arial"/>
                        <a:buNone/>
                      </a:pPr>
                      <a:r>
                        <a:rPr lang="zh-CN" sz="1000" b="1" u="none" strike="noStrike" cap="none">
                          <a:solidFill>
                            <a:schemeClr val="lt1"/>
                          </a:solidFill>
                        </a:rPr>
                        <a:t>Dịch Vụ Cơ Bản</a:t>
                      </a:r>
                    </a:p>
                    <a:p>
                      <a:pPr marL="457200" marR="0" lvl="0" indent="-298450" algn="l" rtl="0">
                        <a:lnSpc>
                          <a:spcPct val="90000"/>
                        </a:lnSpc>
                        <a:spcBef>
                          <a:spcPts val="0"/>
                        </a:spcBef>
                        <a:spcAft>
                          <a:spcPts val="0"/>
                        </a:spcAft>
                        <a:buClr>
                          <a:schemeClr val="lt1"/>
                        </a:buClr>
                        <a:buSzPts val="1100"/>
                        <a:buFont typeface="Arial"/>
                        <a:buChar char="-"/>
                      </a:pPr>
                      <a:r>
                        <a:rPr lang="zh-CN" sz="1000" b="1" u="none" strike="noStrike" cap="none">
                          <a:solidFill>
                            <a:schemeClr val="lt1"/>
                          </a:solidFill>
                        </a:rPr>
                        <a:t>Trám Răng </a:t>
                      </a:r>
                    </a:p>
                    <a:p>
                      <a:pPr marL="457200" marR="0" lvl="0" indent="-298450" algn="l" rtl="0">
                        <a:lnSpc>
                          <a:spcPct val="90000"/>
                        </a:lnSpc>
                        <a:spcBef>
                          <a:spcPts val="0"/>
                        </a:spcBef>
                        <a:spcAft>
                          <a:spcPts val="0"/>
                        </a:spcAft>
                        <a:buClr>
                          <a:schemeClr val="lt1"/>
                        </a:buClr>
                        <a:buSzPts val="1100"/>
                        <a:buFont typeface="Arial"/>
                        <a:buChar char="-"/>
                      </a:pPr>
                      <a:r>
                        <a:rPr lang="zh-CN" sz="1000" b="1" u="none" strike="noStrike" cap="none">
                          <a:solidFill>
                            <a:schemeClr val="lt1"/>
                          </a:solidFill>
                        </a:rPr>
                        <a:t>Nhổ răng </a:t>
                      </a:r>
                    </a:p>
                    <a:p>
                      <a:pPr marL="457200" marR="0" lvl="0" indent="-298450" algn="l" rtl="0">
                        <a:lnSpc>
                          <a:spcPct val="90000"/>
                        </a:lnSpc>
                        <a:spcBef>
                          <a:spcPts val="0"/>
                        </a:spcBef>
                        <a:spcAft>
                          <a:spcPts val="0"/>
                        </a:spcAft>
                        <a:buClr>
                          <a:schemeClr val="lt1"/>
                        </a:buClr>
                        <a:buSzPts val="1100"/>
                        <a:buFont typeface="Arial"/>
                        <a:buChar char="-"/>
                      </a:pPr>
                      <a:r>
                        <a:rPr lang="zh-CN" sz="1000" b="1" u="none" strike="noStrike" cap="none">
                          <a:solidFill>
                            <a:schemeClr val="lt1"/>
                          </a:solidFill>
                        </a:rPr>
                        <a:t>Ống tủy chân răng </a:t>
                      </a:r>
                    </a:p>
                  </a:txBody>
                  <a:tcPr marL="91425" marR="91425" marT="91425" marB="91425">
                    <a:lnL w="9525" cap="flat" cmpd="sng">
                      <a:solidFill>
                        <a:schemeClr val="lt1">
                          <a:alpha val="0"/>
                        </a:scheme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rgbClr val="000000"/>
                        </a:buClr>
                        <a:buSzPts val="1100"/>
                        <a:buFont typeface="Arial"/>
                        <a:buNone/>
                      </a:pPr>
                      <a:r>
                        <a:rPr lang="zh-CN" sz="1000" u="none" strike="noStrike" cap="none"/>
                        <a:t>80% </a:t>
                      </a:r>
                    </a:p>
                    <a:p>
                      <a:pPr marL="0" marR="0" lvl="0" indent="0" algn="ctr" rtl="0">
                        <a:lnSpc>
                          <a:spcPct val="90000"/>
                        </a:lnSpc>
                        <a:spcBef>
                          <a:spcPts val="0"/>
                        </a:spcBef>
                        <a:spcAft>
                          <a:spcPts val="0"/>
                        </a:spcAft>
                        <a:buClr>
                          <a:srgbClr val="000000"/>
                        </a:buClr>
                        <a:buSzPts val="1100"/>
                        <a:buFont typeface="Arial"/>
                        <a:buNone/>
                      </a:pPr>
                      <a:r>
                        <a:rPr lang="zh-CN" sz="1000" u="none" strike="noStrike" cap="none"/>
                        <a:t>sau khoản khấu trừ </a:t>
                      </a:r>
                    </a:p>
                  </a:txBody>
                  <a:tcPr marL="91425" marR="91425" marT="91425" marB="91425" anchor="ctr">
                    <a:lnL w="9525" cap="flat" cmpd="sng">
                      <a:solidFill>
                        <a:schemeClr val="lt1"/>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tc>
                  <a:txBody>
                    <a:bodyPr/>
                    <a:lstStyle/>
                    <a:p>
                      <a:pPr marL="0" marR="0" lvl="0" indent="0" algn="ctr" rtl="0">
                        <a:lnSpc>
                          <a:spcPct val="90000"/>
                        </a:lnSpc>
                        <a:spcBef>
                          <a:spcPts val="0"/>
                        </a:spcBef>
                        <a:spcAft>
                          <a:spcPts val="0"/>
                        </a:spcAft>
                        <a:buClr>
                          <a:srgbClr val="000000"/>
                        </a:buClr>
                        <a:buSzPts val="1100"/>
                        <a:buFont typeface="Arial"/>
                        <a:buNone/>
                      </a:pPr>
                      <a:r>
                        <a:rPr lang="zh-CN" sz="1000" u="none" strike="noStrike" cap="none"/>
                        <a:t>80%</a:t>
                      </a:r>
                    </a:p>
                    <a:p>
                      <a:pPr marL="0" marR="0" lvl="0" indent="0" algn="ctr" rtl="0">
                        <a:lnSpc>
                          <a:spcPct val="90000"/>
                        </a:lnSpc>
                        <a:spcBef>
                          <a:spcPts val="0"/>
                        </a:spcBef>
                        <a:spcAft>
                          <a:spcPts val="0"/>
                        </a:spcAft>
                        <a:buClr>
                          <a:srgbClr val="000000"/>
                        </a:buClr>
                        <a:buSzPts val="1100"/>
                        <a:buFont typeface="Arial"/>
                        <a:buNone/>
                      </a:pPr>
                      <a:r>
                        <a:rPr lang="zh-CN" sz="1000" u="none" strike="noStrike" cap="none">
                          <a:solidFill>
                            <a:schemeClr val="dk1"/>
                          </a:solidFill>
                        </a:rPr>
                        <a:t>sau khoản khấu trừ</a:t>
                      </a: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90000"/>
                        </a:lnSpc>
                        <a:spcBef>
                          <a:spcPts val="0"/>
                        </a:spcBef>
                        <a:spcAft>
                          <a:spcPts val="0"/>
                        </a:spcAft>
                        <a:buClr>
                          <a:srgbClr val="000000"/>
                        </a:buClr>
                        <a:buSzPts val="1100"/>
                        <a:buFont typeface="Arial"/>
                        <a:buNone/>
                      </a:pPr>
                      <a:endParaRPr sz="1000" u="none" strike="noStrike" cap="none" dirty="0">
                        <a:solidFill>
                          <a:schemeClr val="dk1"/>
                        </a:solidFill>
                      </a:endParaRPr>
                    </a:p>
                    <a:p>
                      <a:pPr marL="0" marR="0" lvl="0" indent="0" algn="ctr" rtl="0">
                        <a:lnSpc>
                          <a:spcPct val="90000"/>
                        </a:lnSpc>
                        <a:spcBef>
                          <a:spcPts val="0"/>
                        </a:spcBef>
                        <a:spcAft>
                          <a:spcPts val="0"/>
                        </a:spcAft>
                        <a:buClr>
                          <a:srgbClr val="000000"/>
                        </a:buClr>
                        <a:buSzPts val="1100"/>
                        <a:buFont typeface="Arial"/>
                        <a:buNone/>
                      </a:pPr>
                      <a:r>
                        <a:rPr lang="zh-CN" sz="1000" u="none" strike="noStrike" cap="none" dirty="0">
                          <a:solidFill>
                            <a:schemeClr val="dk1"/>
                          </a:solidFill>
                        </a:rPr>
                        <a:t>Các khoản đồng thanh toán tối đa $106</a:t>
                      </a:r>
                    </a:p>
                    <a:p>
                      <a:pPr marL="0" marR="0" lvl="0" indent="0" algn="ctr" rtl="0">
                        <a:lnSpc>
                          <a:spcPct val="90000"/>
                        </a:lnSpc>
                        <a:spcBef>
                          <a:spcPts val="0"/>
                        </a:spcBef>
                        <a:spcAft>
                          <a:spcPts val="0"/>
                        </a:spcAft>
                        <a:buClr>
                          <a:srgbClr val="000000"/>
                        </a:buClr>
                        <a:buSzPts val="1100"/>
                        <a:buFont typeface="Arial"/>
                        <a:buNone/>
                      </a:pPr>
                      <a:r>
                        <a:rPr lang="zh-CN" sz="1000" u="none" strike="noStrike" cap="none" dirty="0">
                          <a:solidFill>
                            <a:schemeClr val="dk1"/>
                          </a:solidFill>
                        </a:rPr>
                        <a:t>Các khoản đồng thanh toán tối đa $85</a:t>
                      </a:r>
                    </a:p>
                    <a:p>
                      <a:pPr marL="0" marR="0" lvl="0" indent="0" algn="ctr" rtl="0">
                        <a:lnSpc>
                          <a:spcPct val="90000"/>
                        </a:lnSpc>
                        <a:spcBef>
                          <a:spcPts val="0"/>
                        </a:spcBef>
                        <a:spcAft>
                          <a:spcPts val="0"/>
                        </a:spcAft>
                        <a:buClr>
                          <a:srgbClr val="000000"/>
                        </a:buClr>
                        <a:buSzPts val="1100"/>
                        <a:buFont typeface="Arial"/>
                        <a:buNone/>
                      </a:pPr>
                      <a:r>
                        <a:rPr lang="zh-CN" sz="1000" u="none" strike="noStrike" cap="none" dirty="0">
                          <a:solidFill>
                            <a:schemeClr val="dk1"/>
                          </a:solidFill>
                        </a:rPr>
                        <a:t>Các khoản đồng thanh toán tối đa $266</a:t>
                      </a: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extLst>
                  <a:ext uri="{0D108BD9-81ED-4DB2-BD59-A6C34878D82A}">
                    <a16:rowId xmlns:a16="http://schemas.microsoft.com/office/drawing/2014/main" val="10006"/>
                  </a:ext>
                </a:extLst>
              </a:tr>
              <a:tr h="380850">
                <a:tc>
                  <a:txBody>
                    <a:bodyPr/>
                    <a:lstStyle/>
                    <a:p>
                      <a:pPr marL="0" marR="0" lvl="0" indent="0" algn="l" rtl="0">
                        <a:lnSpc>
                          <a:spcPct val="90000"/>
                        </a:lnSpc>
                        <a:spcBef>
                          <a:spcPts val="0"/>
                        </a:spcBef>
                        <a:spcAft>
                          <a:spcPts val="0"/>
                        </a:spcAft>
                        <a:buClr>
                          <a:srgbClr val="000000"/>
                        </a:buClr>
                        <a:buSzPts val="1100"/>
                        <a:buFont typeface="Arial"/>
                        <a:buNone/>
                      </a:pPr>
                      <a:r>
                        <a:rPr lang="zh-CN" sz="1000" b="1" u="none" strike="noStrike" cap="none" dirty="0">
                          <a:solidFill>
                            <a:schemeClr val="lt1"/>
                          </a:solidFill>
                        </a:rPr>
                        <a:t>Dịch Vụ Chuyên Sâu</a:t>
                      </a:r>
                    </a:p>
                    <a:p>
                      <a:pPr marL="457200" marR="0" lvl="0" indent="-298450" algn="l" rtl="0">
                        <a:lnSpc>
                          <a:spcPct val="90000"/>
                        </a:lnSpc>
                        <a:spcBef>
                          <a:spcPts val="0"/>
                        </a:spcBef>
                        <a:spcAft>
                          <a:spcPts val="0"/>
                        </a:spcAft>
                        <a:buClr>
                          <a:schemeClr val="lt1"/>
                        </a:buClr>
                        <a:buSzPts val="1100"/>
                        <a:buFont typeface="Arial"/>
                        <a:buChar char="-"/>
                      </a:pPr>
                      <a:r>
                        <a:rPr lang="zh-CN" sz="1000" b="1" u="none" strike="noStrike" cap="none" dirty="0">
                          <a:solidFill>
                            <a:schemeClr val="lt1"/>
                          </a:solidFill>
                        </a:rPr>
                        <a:t>Cầu Răng </a:t>
                      </a:r>
                    </a:p>
                    <a:p>
                      <a:pPr marL="457200" marR="0" lvl="0" indent="-298450" algn="l" rtl="0">
                        <a:lnSpc>
                          <a:spcPct val="90000"/>
                        </a:lnSpc>
                        <a:spcBef>
                          <a:spcPts val="0"/>
                        </a:spcBef>
                        <a:spcAft>
                          <a:spcPts val="0"/>
                        </a:spcAft>
                        <a:buClr>
                          <a:schemeClr val="lt1"/>
                        </a:buClr>
                        <a:buSzPts val="1100"/>
                        <a:buFont typeface="Arial"/>
                        <a:buChar char="-"/>
                      </a:pPr>
                      <a:r>
                        <a:rPr lang="zh-CN" sz="1000" b="1" u="none" strike="noStrike" cap="none" dirty="0">
                          <a:solidFill>
                            <a:schemeClr val="lt1"/>
                          </a:solidFill>
                        </a:rPr>
                        <a:t>Mão Răng</a:t>
                      </a:r>
                    </a:p>
                    <a:p>
                      <a:pPr marL="457200" marR="0" lvl="0" indent="-298450" algn="l" rtl="0">
                        <a:lnSpc>
                          <a:spcPct val="90000"/>
                        </a:lnSpc>
                        <a:spcBef>
                          <a:spcPts val="0"/>
                        </a:spcBef>
                        <a:spcAft>
                          <a:spcPts val="0"/>
                        </a:spcAft>
                        <a:buClr>
                          <a:schemeClr val="lt1"/>
                        </a:buClr>
                        <a:buSzPts val="1100"/>
                        <a:buFont typeface="Arial"/>
                        <a:buChar char="-"/>
                      </a:pPr>
                      <a:r>
                        <a:rPr lang="zh-CN" sz="1000" b="1" u="none" strike="noStrike" cap="none" dirty="0">
                          <a:solidFill>
                            <a:schemeClr val="lt1"/>
                          </a:solidFill>
                        </a:rPr>
                        <a:t>Inlay/Onlay</a:t>
                      </a:r>
                    </a:p>
                    <a:p>
                      <a:pPr marL="457200" marR="0" lvl="0" indent="-298450" algn="l" rtl="0">
                        <a:lnSpc>
                          <a:spcPct val="90000"/>
                        </a:lnSpc>
                        <a:spcBef>
                          <a:spcPts val="0"/>
                        </a:spcBef>
                        <a:spcAft>
                          <a:spcPts val="0"/>
                        </a:spcAft>
                        <a:buClr>
                          <a:schemeClr val="lt1"/>
                        </a:buClr>
                        <a:buSzPts val="1100"/>
                        <a:buFont typeface="Arial"/>
                        <a:buChar char="-"/>
                      </a:pPr>
                      <a:r>
                        <a:rPr lang="zh-CN" sz="1000" b="1" u="none" strike="noStrike" cap="none" dirty="0">
                          <a:solidFill>
                            <a:schemeClr val="lt1"/>
                          </a:solidFill>
                        </a:rPr>
                        <a:t>Răng Giả</a:t>
                      </a:r>
                    </a:p>
                    <a:p>
                      <a:pPr marL="457200" marR="0" lvl="0" indent="-298450" algn="l" rtl="0">
                        <a:lnSpc>
                          <a:spcPct val="90000"/>
                        </a:lnSpc>
                        <a:spcBef>
                          <a:spcPts val="0"/>
                        </a:spcBef>
                        <a:spcAft>
                          <a:spcPts val="0"/>
                        </a:spcAft>
                        <a:buClr>
                          <a:schemeClr val="lt1"/>
                        </a:buClr>
                        <a:buSzPts val="1100"/>
                        <a:buFont typeface="Arial"/>
                        <a:buChar char="-"/>
                      </a:pPr>
                      <a:r>
                        <a:rPr lang="zh-CN" sz="1000" b="1" u="none" strike="noStrike" cap="none" dirty="0">
                          <a:solidFill>
                            <a:schemeClr val="lt1"/>
                          </a:solidFill>
                        </a:rPr>
                        <a:t>Cấy Ghép Răng</a:t>
                      </a:r>
                    </a:p>
                  </a:txBody>
                  <a:tcPr marL="91425" marR="91425" marT="91425" marB="91425">
                    <a:lnL w="9525" cap="flat" cmpd="sng">
                      <a:solidFill>
                        <a:schemeClr val="lt1">
                          <a:alpha val="0"/>
                        </a:scheme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1100"/>
                        <a:buFont typeface="Arial"/>
                        <a:buNone/>
                      </a:pPr>
                      <a:r>
                        <a:rPr lang="zh-CN" sz="1000" u="none" strike="noStrike" cap="none">
                          <a:solidFill>
                            <a:schemeClr val="dk1"/>
                          </a:solidFill>
                        </a:rPr>
                        <a:t>50% </a:t>
                      </a:r>
                    </a:p>
                    <a:p>
                      <a:pPr marL="0" marR="0" lvl="0" indent="0" algn="ctr" rtl="0">
                        <a:lnSpc>
                          <a:spcPct val="90000"/>
                        </a:lnSpc>
                        <a:spcBef>
                          <a:spcPts val="0"/>
                        </a:spcBef>
                        <a:spcAft>
                          <a:spcPts val="0"/>
                        </a:spcAft>
                        <a:buClr>
                          <a:schemeClr val="dk1"/>
                        </a:buClr>
                        <a:buSzPts val="1100"/>
                        <a:buFont typeface="Arial"/>
                        <a:buNone/>
                      </a:pPr>
                      <a:r>
                        <a:rPr lang="zh-CN" sz="1000" u="none" strike="noStrike" cap="none">
                          <a:solidFill>
                            <a:schemeClr val="dk1"/>
                          </a:solidFill>
                        </a:rPr>
                        <a:t>sau khoản khấu trừ </a:t>
                      </a:r>
                    </a:p>
                  </a:txBody>
                  <a:tcPr marL="91425" marR="91425" marT="91425" marB="91425" anchor="ctr">
                    <a:lnL w="9525" cap="flat" cmpd="sng">
                      <a:solidFill>
                        <a:schemeClr val="lt1"/>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tc>
                  <a:txBody>
                    <a:bodyPr/>
                    <a:lstStyle/>
                    <a:p>
                      <a:pPr marL="0" marR="0" lvl="0" indent="0" algn="ctr" rtl="0">
                        <a:lnSpc>
                          <a:spcPct val="90000"/>
                        </a:lnSpc>
                        <a:spcBef>
                          <a:spcPts val="0"/>
                        </a:spcBef>
                        <a:spcAft>
                          <a:spcPts val="0"/>
                        </a:spcAft>
                        <a:buClr>
                          <a:schemeClr val="dk1"/>
                        </a:buClr>
                        <a:buSzPts val="1100"/>
                        <a:buFont typeface="Arial"/>
                        <a:buNone/>
                      </a:pPr>
                      <a:r>
                        <a:rPr lang="zh-CN" sz="1000" u="none" strike="noStrike" cap="none">
                          <a:solidFill>
                            <a:schemeClr val="dk1"/>
                          </a:solidFill>
                        </a:rPr>
                        <a:t>50% </a:t>
                      </a:r>
                    </a:p>
                    <a:p>
                      <a:pPr marL="0" marR="0" lvl="0" indent="0" algn="ctr" rtl="0">
                        <a:lnSpc>
                          <a:spcPct val="90000"/>
                        </a:lnSpc>
                        <a:spcBef>
                          <a:spcPts val="0"/>
                        </a:spcBef>
                        <a:spcAft>
                          <a:spcPts val="0"/>
                        </a:spcAft>
                        <a:buClr>
                          <a:schemeClr val="dk1"/>
                        </a:buClr>
                        <a:buSzPts val="1100"/>
                        <a:buFont typeface="Arial"/>
                        <a:buNone/>
                      </a:pPr>
                      <a:r>
                        <a:rPr lang="zh-CN" sz="1000" u="none" strike="noStrike" cap="none">
                          <a:solidFill>
                            <a:schemeClr val="dk1"/>
                          </a:solidFill>
                        </a:rPr>
                        <a:t>sau khoản khấu trừ </a:t>
                      </a: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90000"/>
                        </a:lnSpc>
                        <a:spcBef>
                          <a:spcPts val="0"/>
                        </a:spcBef>
                        <a:spcAft>
                          <a:spcPts val="0"/>
                        </a:spcAft>
                        <a:buClr>
                          <a:srgbClr val="000000"/>
                        </a:buClr>
                        <a:buSzPts val="1100"/>
                        <a:buFont typeface="Arial"/>
                        <a:buNone/>
                      </a:pPr>
                      <a:endParaRPr sz="1000" u="none" strike="noStrike" cap="none" dirty="0">
                        <a:solidFill>
                          <a:schemeClr val="dk1"/>
                        </a:solidFill>
                      </a:endParaRPr>
                    </a:p>
                    <a:p>
                      <a:pPr marL="0" marR="0" lvl="0" indent="0" algn="ctr" rtl="0">
                        <a:lnSpc>
                          <a:spcPct val="90000"/>
                        </a:lnSpc>
                        <a:spcBef>
                          <a:spcPts val="0"/>
                        </a:spcBef>
                        <a:spcAft>
                          <a:spcPts val="0"/>
                        </a:spcAft>
                        <a:buClr>
                          <a:schemeClr val="dk1"/>
                        </a:buClr>
                        <a:buSzPts val="1100"/>
                        <a:buFont typeface="Arial"/>
                        <a:buNone/>
                      </a:pPr>
                      <a:r>
                        <a:rPr lang="zh-CN" sz="1000" u="none" strike="noStrike" cap="none" dirty="0">
                          <a:solidFill>
                            <a:schemeClr val="dk1"/>
                          </a:solidFill>
                        </a:rPr>
                        <a:t>Các khoản đồng thanh toán tối đa $440</a:t>
                      </a:r>
                    </a:p>
                    <a:p>
                      <a:pPr marL="0" marR="0" lvl="0" indent="0" algn="ctr" rtl="0">
                        <a:lnSpc>
                          <a:spcPct val="90000"/>
                        </a:lnSpc>
                        <a:spcBef>
                          <a:spcPts val="0"/>
                        </a:spcBef>
                        <a:spcAft>
                          <a:spcPts val="0"/>
                        </a:spcAft>
                        <a:buClr>
                          <a:schemeClr val="dk1"/>
                        </a:buClr>
                        <a:buSzPts val="1100"/>
                        <a:buFont typeface="Arial"/>
                        <a:buNone/>
                      </a:pPr>
                      <a:r>
                        <a:rPr lang="zh-CN" sz="1000" u="none" strike="noStrike" cap="none" dirty="0">
                          <a:solidFill>
                            <a:schemeClr val="dk1"/>
                          </a:solidFill>
                        </a:rPr>
                        <a:t>Các khoản đồng thanh toán tối đa $207</a:t>
                      </a:r>
                    </a:p>
                    <a:p>
                      <a:pPr marL="0" marR="0" lvl="0" indent="0" algn="ctr" rtl="0">
                        <a:lnSpc>
                          <a:spcPct val="90000"/>
                        </a:lnSpc>
                        <a:spcBef>
                          <a:spcPts val="0"/>
                        </a:spcBef>
                        <a:spcAft>
                          <a:spcPts val="0"/>
                        </a:spcAft>
                        <a:buClr>
                          <a:schemeClr val="dk1"/>
                        </a:buClr>
                        <a:buSzPts val="1100"/>
                        <a:buFont typeface="Arial"/>
                        <a:buNone/>
                      </a:pPr>
                      <a:r>
                        <a:rPr lang="zh-CN" sz="1000" u="none" strike="noStrike" cap="none" dirty="0">
                          <a:solidFill>
                            <a:schemeClr val="dk1"/>
                          </a:solidFill>
                        </a:rPr>
                        <a:t>Các khoản đồng thanh toán tối đa $232</a:t>
                      </a:r>
                    </a:p>
                    <a:p>
                      <a:pPr marL="0" marR="0" lvl="0" indent="0" algn="ctr" rtl="0">
                        <a:lnSpc>
                          <a:spcPct val="90000"/>
                        </a:lnSpc>
                        <a:spcBef>
                          <a:spcPts val="0"/>
                        </a:spcBef>
                        <a:spcAft>
                          <a:spcPts val="0"/>
                        </a:spcAft>
                        <a:buClr>
                          <a:schemeClr val="dk1"/>
                        </a:buClr>
                        <a:buSzPts val="1100"/>
                        <a:buFont typeface="Arial"/>
                        <a:buNone/>
                      </a:pPr>
                      <a:r>
                        <a:rPr lang="zh-CN" sz="1000" u="none" strike="noStrike" cap="none" dirty="0">
                          <a:solidFill>
                            <a:schemeClr val="dk1"/>
                          </a:solidFill>
                        </a:rPr>
                        <a:t>Các khoản đồng thanh toán tối đa $273</a:t>
                      </a:r>
                    </a:p>
                    <a:p>
                      <a:pPr marL="0" marR="0" lvl="0" indent="0" algn="ctr" rtl="0">
                        <a:lnSpc>
                          <a:spcPct val="90000"/>
                        </a:lnSpc>
                        <a:spcBef>
                          <a:spcPts val="0"/>
                        </a:spcBef>
                        <a:spcAft>
                          <a:spcPts val="0"/>
                        </a:spcAft>
                        <a:buClr>
                          <a:schemeClr val="dk1"/>
                        </a:buClr>
                        <a:buSzPts val="1100"/>
                        <a:buFont typeface="Arial"/>
                        <a:buNone/>
                      </a:pPr>
                      <a:r>
                        <a:rPr lang="zh-CN" sz="1000" u="none" strike="noStrike" cap="none" dirty="0">
                          <a:solidFill>
                            <a:schemeClr val="dk1"/>
                          </a:solidFill>
                        </a:rPr>
                        <a:t>Các khoản đồng thanh toán tối đa $1.215</a:t>
                      </a: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extLst>
                  <a:ext uri="{0D108BD9-81ED-4DB2-BD59-A6C34878D82A}">
                    <a16:rowId xmlns:a16="http://schemas.microsoft.com/office/drawing/2014/main" val="10007"/>
                  </a:ext>
                </a:extLst>
              </a:tr>
              <a:tr h="693825">
                <a:tc>
                  <a:txBody>
                    <a:bodyPr/>
                    <a:lstStyle/>
                    <a:p>
                      <a:pPr marL="0" marR="0" lvl="0" indent="0" algn="l" rtl="0">
                        <a:lnSpc>
                          <a:spcPct val="90000"/>
                        </a:lnSpc>
                        <a:spcBef>
                          <a:spcPts val="0"/>
                        </a:spcBef>
                        <a:spcAft>
                          <a:spcPts val="0"/>
                        </a:spcAft>
                        <a:buClr>
                          <a:srgbClr val="000000"/>
                        </a:buClr>
                        <a:buSzPts val="1100"/>
                        <a:buFont typeface="Arial"/>
                        <a:buNone/>
                      </a:pPr>
                      <a:r>
                        <a:rPr lang="zh-CN" sz="1000" b="1" u="none" strike="noStrike" cap="none">
                          <a:solidFill>
                            <a:schemeClr val="lt1"/>
                          </a:solidFill>
                        </a:rPr>
                        <a:t>Chỉnh Hình Răng </a:t>
                      </a:r>
                    </a:p>
                    <a:p>
                      <a:pPr marL="0" marR="0" lvl="0" indent="0" algn="l" rtl="0">
                        <a:lnSpc>
                          <a:spcPct val="90000"/>
                        </a:lnSpc>
                        <a:spcBef>
                          <a:spcPts val="0"/>
                        </a:spcBef>
                        <a:spcAft>
                          <a:spcPts val="0"/>
                        </a:spcAft>
                        <a:buClr>
                          <a:srgbClr val="000000"/>
                        </a:buClr>
                        <a:buSzPts val="1100"/>
                        <a:buFont typeface="Arial"/>
                        <a:buNone/>
                      </a:pPr>
                      <a:r>
                        <a:rPr lang="zh-CN" sz="1000" u="none" strike="noStrike" cap="none">
                          <a:solidFill>
                            <a:schemeClr val="lt1"/>
                          </a:solidFill>
                        </a:rPr>
                        <a:t>(trẻ từ 20 tuổi trở xuống)</a:t>
                      </a:r>
                    </a:p>
                  </a:txBody>
                  <a:tcPr marL="91425" marR="91425" marT="91425" marB="91425">
                    <a:lnL w="9525" cap="flat" cmpd="sng">
                      <a:solidFill>
                        <a:schemeClr val="lt1">
                          <a:alpha val="0"/>
                        </a:scheme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rgbClr val="000000"/>
                        </a:buClr>
                        <a:buSzPts val="1100"/>
                        <a:buFont typeface="Arial"/>
                        <a:buNone/>
                      </a:pPr>
                      <a:r>
                        <a:rPr lang="zh-CN" sz="1000" u="none" strike="noStrike" cap="none"/>
                        <a:t>Không được chi trả</a:t>
                      </a:r>
                    </a:p>
                  </a:txBody>
                  <a:tcPr marL="91425" marR="91425" marT="91425" marB="91425">
                    <a:lnL w="9525" cap="flat" cmpd="sng">
                      <a:solidFill>
                        <a:schemeClr val="lt1"/>
                      </a:solidFill>
                      <a:prstDash val="solid"/>
                      <a:round/>
                      <a:headEnd type="none" w="sm" len="sm"/>
                      <a:tailEnd type="none" w="sm" len="sm"/>
                    </a:lnL>
                    <a:lnT w="9525" cap="flat" cmpd="sng">
                      <a:solidFill>
                        <a:srgbClr val="9E9E9E"/>
                      </a:solidFill>
                      <a:prstDash val="solid"/>
                      <a:round/>
                      <a:headEnd type="none" w="sm" len="sm"/>
                      <a:tailEnd type="none" w="sm" len="sm"/>
                    </a:lnT>
                    <a:solidFill>
                      <a:srgbClr val="EFEFEF"/>
                    </a:solidFill>
                  </a:tcPr>
                </a:tc>
                <a:tc>
                  <a:txBody>
                    <a:bodyPr/>
                    <a:lstStyle/>
                    <a:p>
                      <a:pPr marL="0" marR="0" lvl="0" indent="0" algn="ctr" rtl="0">
                        <a:lnSpc>
                          <a:spcPct val="90000"/>
                        </a:lnSpc>
                        <a:spcBef>
                          <a:spcPts val="0"/>
                        </a:spcBef>
                        <a:spcAft>
                          <a:spcPts val="0"/>
                        </a:spcAft>
                        <a:buClr>
                          <a:srgbClr val="000000"/>
                        </a:buClr>
                        <a:buSzPts val="1100"/>
                        <a:buFont typeface="Arial"/>
                        <a:buNone/>
                      </a:pPr>
                      <a:r>
                        <a:rPr lang="zh-CN" sz="1000" u="none" strike="noStrike" cap="none" dirty="0"/>
                        <a:t>Chương trình trả 50% tối đa $2.000 trọn đời</a:t>
                      </a:r>
                    </a:p>
                    <a:p>
                      <a:pPr marL="0" marR="0" lvl="0" indent="0" algn="ctr" rtl="0">
                        <a:lnSpc>
                          <a:spcPct val="90000"/>
                        </a:lnSpc>
                        <a:spcBef>
                          <a:spcPts val="0"/>
                        </a:spcBef>
                        <a:spcAft>
                          <a:spcPts val="0"/>
                        </a:spcAft>
                        <a:buClr>
                          <a:srgbClr val="000000"/>
                        </a:buClr>
                        <a:buSzPts val="1100"/>
                        <a:buFont typeface="Arial"/>
                        <a:buNone/>
                      </a:pPr>
                      <a:r>
                        <a:rPr lang="zh-CN" sz="1000" u="none" strike="noStrike" cap="none" dirty="0"/>
                        <a:t>(trẻ từ 20 tuổi trở xuống)</a:t>
                      </a:r>
                    </a:p>
                  </a:txBody>
                  <a:tcPr marL="91425" marR="91425" marT="91425" marB="91425">
                    <a:lnT w="9525" cap="flat" cmpd="sng">
                      <a:solidFill>
                        <a:srgbClr val="9E9E9E"/>
                      </a:solidFill>
                      <a:prstDash val="solid"/>
                      <a:round/>
                      <a:headEnd type="none" w="sm" len="sm"/>
                      <a:tailEnd type="none" w="sm" len="sm"/>
                    </a:lnT>
                  </a:tcPr>
                </a:tc>
                <a:tc>
                  <a:txBody>
                    <a:bodyPr/>
                    <a:lstStyle/>
                    <a:p>
                      <a:pPr marL="0" marR="0" lvl="0" indent="0" algn="ctr" rtl="0">
                        <a:lnSpc>
                          <a:spcPct val="90000"/>
                        </a:lnSpc>
                        <a:spcBef>
                          <a:spcPts val="0"/>
                        </a:spcBef>
                        <a:spcAft>
                          <a:spcPts val="0"/>
                        </a:spcAft>
                        <a:buClr>
                          <a:srgbClr val="000000"/>
                        </a:buClr>
                        <a:buSzPts val="1100"/>
                        <a:buFont typeface="Arial"/>
                        <a:buNone/>
                      </a:pPr>
                      <a:r>
                        <a:rPr lang="zh-CN" sz="1000" u="none" strike="noStrike" cap="none" dirty="0"/>
                        <a:t>Các khoản đồng thanh toán tối đa $1.500</a:t>
                      </a:r>
                    </a:p>
                  </a:txBody>
                  <a:tcPr marL="91425" marR="91425" marT="91425" marB="91425">
                    <a:lnT w="9525" cap="flat" cmpd="sng">
                      <a:solidFill>
                        <a:srgbClr val="9E9E9E"/>
                      </a:solidFill>
                      <a:prstDash val="solid"/>
                      <a:round/>
                      <a:headEnd type="none" w="sm" len="sm"/>
                      <a:tailEnd type="none" w="sm" len="sm"/>
                    </a:lnT>
                    <a:solidFill>
                      <a:srgbClr val="EFEFEF"/>
                    </a:solidFill>
                  </a:tcPr>
                </a:tc>
                <a:extLst>
                  <a:ext uri="{0D108BD9-81ED-4DB2-BD59-A6C34878D82A}">
                    <a16:rowId xmlns:a16="http://schemas.microsoft.com/office/drawing/2014/main" val="10008"/>
                  </a:ext>
                </a:extLst>
              </a:tr>
            </a:tbl>
          </a:graphicData>
        </a:graphic>
      </p:graphicFrame>
      <p:sp>
        <p:nvSpPr>
          <p:cNvPr id="351" name="Google Shape;351;g1672f9f679b_0_4800"/>
          <p:cNvSpPr txBox="1"/>
          <p:nvPr/>
        </p:nvSpPr>
        <p:spPr>
          <a:xfrm rot="-5400000">
            <a:off x="-2105343" y="3147656"/>
            <a:ext cx="5731500" cy="11094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DECFE5"/>
              </a:buClr>
              <a:buSzPts val="2400"/>
              <a:buFont typeface="Arial"/>
              <a:buNone/>
            </a:pPr>
            <a:r>
              <a:rPr lang="zh-CN" sz="2200" b="1" i="0" u="none" strike="noStrike" cap="none">
                <a:solidFill>
                  <a:schemeClr val="lt1"/>
                </a:solidFill>
                <a:latin typeface="Arial"/>
                <a:ea typeface="SimSun"/>
                <a:cs typeface="Arial"/>
                <a:sym typeface="Arial"/>
              </a:rPr>
              <a:t>Các Chương Trình Nha Khoa</a:t>
            </a:r>
          </a:p>
        </p:txBody>
      </p:sp>
      <p:sp>
        <p:nvSpPr>
          <p:cNvPr id="352" name="Google Shape;352;g1672f9f679b_0_4800"/>
          <p:cNvSpPr txBox="1"/>
          <p:nvPr/>
        </p:nvSpPr>
        <p:spPr>
          <a:xfrm>
            <a:off x="0" y="2"/>
            <a:ext cx="5731500" cy="7719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DECFE5"/>
              </a:buClr>
              <a:buSzPts val="2400"/>
              <a:buFont typeface="Arial"/>
              <a:buNone/>
            </a:pPr>
            <a:r>
              <a:rPr lang="zh-CN" sz="2200" b="1" i="0" u="none" strike="noStrike" cap="none">
                <a:solidFill>
                  <a:srgbClr val="888888"/>
                </a:solidFill>
                <a:latin typeface="Arial"/>
                <a:ea typeface="SimSun"/>
                <a:cs typeface="Arial"/>
                <a:sym typeface="Arial"/>
              </a:rPr>
              <a:t>Các Quyền Lợi Nha Khoa</a:t>
            </a:r>
          </a:p>
        </p:txBody>
      </p:sp>
      <p:sp>
        <p:nvSpPr>
          <p:cNvPr id="353" name="Google Shape;353;g1672f9f679b_0_4800"/>
          <p:cNvSpPr txBox="1"/>
          <p:nvPr/>
        </p:nvSpPr>
        <p:spPr>
          <a:xfrm>
            <a:off x="318400" y="6389475"/>
            <a:ext cx="7736700" cy="36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900" dirty="0"/>
              <a:t>* DHMO được cung cấp tại CA, CO, FL, GA, IL, IN, KS, MI, NC, NH, NJ, NY, PA, RI, TX, UT và WI. </a:t>
            </a:r>
          </a:p>
        </p:txBody>
      </p:sp>
      <p:pic>
        <p:nvPicPr>
          <p:cNvPr id="2" name="Slide_16">
            <a:hlinkClick r:id="" action="ppaction://media"/>
            <a:extLst>
              <a:ext uri="{FF2B5EF4-FFF2-40B4-BE49-F238E27FC236}">
                <a16:creationId xmlns:a16="http://schemas.microsoft.com/office/drawing/2014/main" id="{67FF3FB5-A6B6-4E9C-48DB-429EFFC771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3013" y="573062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5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g1672f9f679b_0_4905"/>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225"/>
              <a:buNone/>
            </a:pPr>
            <a:fld id="{00000000-1234-1234-1234-123412341234}" type="slidenum">
              <a:rPr lang="en-US">
                <a:latin typeface="Arial" panose="020B0604020202020204" pitchFamily="34" charset="0"/>
                <a:cs typeface="Arial" panose="020B0604020202020204" pitchFamily="34" charset="0"/>
              </a:rPr>
              <a:t>17</a:t>
            </a:fld>
            <a:endParaRPr lang="en-US">
              <a:latin typeface="Arial" panose="020B0604020202020204" pitchFamily="34" charset="0"/>
              <a:cs typeface="Arial" panose="020B0604020202020204" pitchFamily="34" charset="0"/>
            </a:endParaRPr>
          </a:p>
        </p:txBody>
      </p:sp>
      <p:sp>
        <p:nvSpPr>
          <p:cNvPr id="360" name="Google Shape;360;g1672f9f679b_0_4905"/>
          <p:cNvSpPr txBox="1"/>
          <p:nvPr/>
        </p:nvSpPr>
        <p:spPr>
          <a:xfrm>
            <a:off x="0" y="2"/>
            <a:ext cx="5731500" cy="7719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DECFE5"/>
              </a:buClr>
              <a:buSzPts val="2400"/>
              <a:buFont typeface="Arial"/>
              <a:buNone/>
            </a:pPr>
            <a:r>
              <a:rPr lang="zh-CN" sz="2200" b="1" i="0" u="none" strike="noStrike" cap="none">
                <a:solidFill>
                  <a:srgbClr val="888888"/>
                </a:solidFill>
                <a:latin typeface="Arial" panose="020B0604020202020204" pitchFamily="34" charset="0"/>
                <a:ea typeface="SimSun"/>
                <a:cs typeface="Arial" panose="020B0604020202020204" pitchFamily="34" charset="0"/>
                <a:sym typeface="Arial"/>
              </a:rPr>
              <a:t>Các Quyền Lợi Nha Khoa</a:t>
            </a:r>
          </a:p>
        </p:txBody>
      </p:sp>
      <p:sp>
        <p:nvSpPr>
          <p:cNvPr id="361" name="Google Shape;361;g1672f9f679b_0_4905"/>
          <p:cNvSpPr txBox="1">
            <a:spLocks noGrp="1"/>
          </p:cNvSpPr>
          <p:nvPr>
            <p:ph type="body" idx="4294967295"/>
          </p:nvPr>
        </p:nvSpPr>
        <p:spPr>
          <a:xfrm>
            <a:off x="409199" y="771900"/>
            <a:ext cx="5512500" cy="73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4000"/>
              <a:buNone/>
            </a:pPr>
            <a:r>
              <a:rPr lang="zh-CN" sz="2500" b="1">
                <a:solidFill>
                  <a:srgbClr val="434343"/>
                </a:solidFill>
                <a:latin typeface="Arial" panose="020B0604020202020204" pitchFamily="34" charset="0"/>
                <a:ea typeface="SimSun"/>
                <a:cs typeface="Arial" panose="020B0604020202020204" pitchFamily="34" charset="0"/>
                <a:sym typeface="Arial"/>
              </a:rPr>
              <a:t>Các Dịch Vụ Nha Khoa Khác</a:t>
            </a:r>
          </a:p>
        </p:txBody>
      </p:sp>
      <p:sp>
        <p:nvSpPr>
          <p:cNvPr id="362" name="Google Shape;362;g1672f9f679b_0_4905"/>
          <p:cNvSpPr txBox="1"/>
          <p:nvPr/>
        </p:nvSpPr>
        <p:spPr>
          <a:xfrm>
            <a:off x="518775" y="1644325"/>
            <a:ext cx="2234108" cy="3994909"/>
          </a:xfrm>
          <a:prstGeom prst="rect">
            <a:avLst/>
          </a:prstGeom>
          <a:noFill/>
          <a:ln>
            <a:noFill/>
          </a:ln>
        </p:spPr>
        <p:txBody>
          <a:bodyPr spcFirstLastPara="1" wrap="square" lIns="91425" tIns="91425" rIns="91425" bIns="91425" anchor="t" anchorCtr="0">
            <a:spAutoFit/>
          </a:bodyPr>
          <a:lstStyle/>
          <a:p>
            <a:pPr marL="0" marR="0" lvl="0" indent="0" algn="l" rtl="0">
              <a:lnSpc>
                <a:spcPct val="110000"/>
              </a:lnSpc>
              <a:spcBef>
                <a:spcPts val="300"/>
              </a:spcBef>
              <a:spcAft>
                <a:spcPts val="0"/>
              </a:spcAft>
              <a:buClr>
                <a:srgbClr val="000000"/>
              </a:buClr>
              <a:buSzPts val="1400"/>
              <a:buFont typeface="Arial"/>
              <a:buNone/>
            </a:pPr>
            <a:r>
              <a:rPr lang="zh-CN" sz="1400" b="1" i="0" u="none" strike="noStrike" cap="none" dirty="0">
                <a:solidFill>
                  <a:schemeClr val="dk2"/>
                </a:solidFill>
                <a:latin typeface="Arial" panose="020B0604020202020204" pitchFamily="34" charset="0"/>
                <a:ea typeface="SimSun"/>
                <a:cs typeface="Arial" panose="020B0604020202020204" pitchFamily="34" charset="0"/>
                <a:sym typeface="Arial"/>
              </a:rPr>
              <a:t>Chỉnh hình răng </a:t>
            </a:r>
            <a:br>
              <a:rPr lang="en-US" altLang="zh-CN" sz="1400" b="1" i="0" u="none" strike="noStrike" cap="none" dirty="0">
                <a:solidFill>
                  <a:schemeClr val="dk2"/>
                </a:solidFill>
                <a:latin typeface="Arial" panose="020B0604020202020204" pitchFamily="34" charset="0"/>
                <a:ea typeface="SimSun"/>
                <a:cs typeface="Arial" panose="020B0604020202020204" pitchFamily="34" charset="0"/>
                <a:sym typeface="Arial"/>
              </a:rPr>
            </a:br>
            <a:r>
              <a:rPr lang="zh-CN" sz="1400" b="1" i="0" u="none" strike="noStrike" cap="none" dirty="0">
                <a:solidFill>
                  <a:schemeClr val="dk2"/>
                </a:solidFill>
                <a:latin typeface="Arial" panose="020B0604020202020204" pitchFamily="34" charset="0"/>
                <a:ea typeface="SimSun"/>
                <a:cs typeface="Arial" panose="020B0604020202020204" pitchFamily="34" charset="0"/>
                <a:sym typeface="Arial"/>
              </a:rPr>
              <a:t>thay thế</a:t>
            </a:r>
          </a:p>
          <a:p>
            <a:pPr marL="0" marR="0" lvl="0" indent="0" algn="l" rtl="0">
              <a:lnSpc>
                <a:spcPct val="110000"/>
              </a:lnSpc>
              <a:spcBef>
                <a:spcPts val="300"/>
              </a:spcBef>
              <a:spcAft>
                <a:spcPts val="0"/>
              </a:spcAft>
              <a:buClr>
                <a:srgbClr val="000000"/>
              </a:buClr>
              <a:buSzPts val="1000"/>
              <a:buFont typeface="Arial"/>
              <a:buNone/>
            </a:pPr>
            <a:r>
              <a:rPr lang="zh-CN" sz="1000" b="0" i="1" u="none" strike="noStrike" cap="none" dirty="0">
                <a:solidFill>
                  <a:srgbClr val="888888"/>
                </a:solidFill>
                <a:latin typeface="Arial" panose="020B0604020202020204" pitchFamily="34" charset="0"/>
                <a:ea typeface="SimSun"/>
                <a:cs typeface="Arial" panose="020B0604020202020204" pitchFamily="34" charset="0"/>
                <a:sym typeface="Arial"/>
              </a:rPr>
              <a:t>Chỉ dành cho Chương Trình </a:t>
            </a:r>
            <a:br>
              <a:rPr lang="en-US" altLang="zh-CN" sz="1000" b="0" i="1" u="none" strike="noStrike" cap="none" dirty="0">
                <a:solidFill>
                  <a:srgbClr val="888888"/>
                </a:solidFill>
                <a:latin typeface="Arial" panose="020B0604020202020204" pitchFamily="34" charset="0"/>
                <a:ea typeface="SimSun"/>
                <a:cs typeface="Arial" panose="020B0604020202020204" pitchFamily="34" charset="0"/>
                <a:sym typeface="Arial"/>
              </a:rPr>
            </a:br>
            <a:r>
              <a:rPr lang="zh-CN" sz="1000" b="0" i="1" u="none" strike="noStrike" cap="none" dirty="0">
                <a:solidFill>
                  <a:srgbClr val="888888"/>
                </a:solidFill>
                <a:latin typeface="Arial" panose="020B0604020202020204" pitchFamily="34" charset="0"/>
                <a:ea typeface="SimSun"/>
                <a:cs typeface="Arial" panose="020B0604020202020204" pitchFamily="34" charset="0"/>
                <a:sym typeface="Arial"/>
              </a:rPr>
              <a:t>Cao Cấp và DHMO</a:t>
            </a:r>
          </a:p>
          <a:p>
            <a:pPr marL="285750" marR="0" lvl="0" indent="-222250" algn="l" rtl="0">
              <a:lnSpc>
                <a:spcPct val="110000"/>
              </a:lnSpc>
              <a:spcBef>
                <a:spcPts val="300"/>
              </a:spcBef>
              <a:spcAft>
                <a:spcPts val="0"/>
              </a:spcAft>
              <a:buClr>
                <a:srgbClr val="3F3F3F"/>
              </a:buClr>
              <a:buSzPts val="800"/>
              <a:buFont typeface="Arial"/>
              <a:buChar char="●"/>
            </a:pPr>
            <a:r>
              <a:rPr lang="zh-CN" sz="1150" dirty="0">
                <a:solidFill>
                  <a:srgbClr val="3F3F3F"/>
                </a:solidFill>
                <a:latin typeface="Arial" panose="020B0604020202020204" pitchFamily="34" charset="0"/>
                <a:cs typeface="Arial" panose="020B0604020202020204" pitchFamily="34" charset="0"/>
              </a:rPr>
              <a:t>Aetna</a:t>
            </a:r>
            <a:r>
              <a:rPr lang="zh-CN" sz="1150" b="0" i="0" u="none" strike="noStrike" cap="none" dirty="0">
                <a:solidFill>
                  <a:srgbClr val="3F3F3F"/>
                </a:solidFill>
                <a:latin typeface="Arial" panose="020B0604020202020204" pitchFamily="34" charset="0"/>
                <a:ea typeface="SimSun"/>
                <a:cs typeface="Arial" panose="020B0604020202020204" pitchFamily="34" charset="0"/>
                <a:sym typeface="Arial"/>
              </a:rPr>
              <a:t> hợp tác với các nhà cung cấp trực tuyến để cung cấp các giải pháp chỉnh hình răng thuận tiện, được chứng nhận.</a:t>
            </a:r>
          </a:p>
          <a:p>
            <a:pPr marL="285750" marR="0" lvl="0" indent="-222250" algn="l" rtl="0">
              <a:lnSpc>
                <a:spcPct val="110000"/>
              </a:lnSpc>
              <a:spcBef>
                <a:spcPts val="0"/>
              </a:spcBef>
              <a:spcAft>
                <a:spcPts val="0"/>
              </a:spcAft>
              <a:buClr>
                <a:srgbClr val="3F3F3F"/>
              </a:buClr>
              <a:buSzPts val="800"/>
              <a:buFont typeface="Arial"/>
              <a:buChar char="●"/>
            </a:pPr>
            <a:r>
              <a:rPr lang="zh-CN" sz="1150" b="0" i="0" u="none" strike="noStrike" cap="none" dirty="0">
                <a:solidFill>
                  <a:srgbClr val="3F3F3F"/>
                </a:solidFill>
                <a:latin typeface="Arial" panose="020B0604020202020204" pitchFamily="34" charset="0"/>
                <a:ea typeface="SimSun"/>
                <a:cs typeface="Arial" panose="020B0604020202020204" pitchFamily="34" charset="0"/>
                <a:sym typeface="Arial"/>
              </a:rPr>
              <a:t>Các nhà cung cấp giám sát việc quản lý và hướng dẫn điều trị từ xa từ đầu đến cuối — không cần hẹn gặp trực tiếp.</a:t>
            </a:r>
          </a:p>
          <a:p>
            <a:pPr marL="285750" marR="0" lvl="0" indent="-222250" algn="l" rtl="0">
              <a:lnSpc>
                <a:spcPct val="110000"/>
              </a:lnSpc>
              <a:spcBef>
                <a:spcPts val="0"/>
              </a:spcBef>
              <a:spcAft>
                <a:spcPts val="0"/>
              </a:spcAft>
              <a:buClr>
                <a:srgbClr val="3F3F3F"/>
              </a:buClr>
              <a:buSzPts val="800"/>
              <a:buFont typeface="Arial"/>
              <a:buChar char="●"/>
            </a:pPr>
            <a:r>
              <a:rPr lang="zh-CN" sz="1150" b="0" i="0" u="none" strike="noStrike" cap="none" dirty="0">
                <a:solidFill>
                  <a:srgbClr val="3F3F3F"/>
                </a:solidFill>
                <a:latin typeface="Arial" panose="020B0604020202020204" pitchFamily="34" charset="0"/>
                <a:ea typeface="SimSun"/>
                <a:cs typeface="Arial" panose="020B0604020202020204" pitchFamily="34" charset="0"/>
                <a:sym typeface="Arial"/>
              </a:rPr>
              <a:t>Nguồn tiếp liệu được giao trực tiếp đến nhà của hội viên.</a:t>
            </a:r>
          </a:p>
          <a:p>
            <a:pPr marL="0" marR="0" lvl="0" indent="0" algn="l" rtl="0">
              <a:lnSpc>
                <a:spcPct val="110000"/>
              </a:lnSpc>
              <a:spcBef>
                <a:spcPts val="300"/>
              </a:spcBef>
              <a:spcAft>
                <a:spcPts val="0"/>
              </a:spcAft>
              <a:buClr>
                <a:srgbClr val="000000"/>
              </a:buClr>
              <a:buSzPts val="1200"/>
              <a:buFont typeface="Arial"/>
              <a:buNone/>
            </a:pPr>
            <a:endParaRPr sz="1200" b="0" i="0" u="none" strike="noStrike" cap="none" dirty="0">
              <a:solidFill>
                <a:srgbClr val="3F3F3F"/>
              </a:solidFill>
              <a:latin typeface="Arial" panose="020B0604020202020204" pitchFamily="34" charset="0"/>
              <a:cs typeface="Arial" panose="020B0604020202020204" pitchFamily="34" charset="0"/>
              <a:sym typeface="Arial"/>
            </a:endParaRPr>
          </a:p>
        </p:txBody>
      </p:sp>
      <p:sp>
        <p:nvSpPr>
          <p:cNvPr id="363" name="Google Shape;363;g1672f9f679b_0_4905"/>
          <p:cNvSpPr txBox="1"/>
          <p:nvPr/>
        </p:nvSpPr>
        <p:spPr>
          <a:xfrm>
            <a:off x="3310008" y="1644325"/>
            <a:ext cx="2421600" cy="5022883"/>
          </a:xfrm>
          <a:prstGeom prst="rect">
            <a:avLst/>
          </a:prstGeom>
          <a:noFill/>
          <a:ln>
            <a:noFill/>
          </a:ln>
        </p:spPr>
        <p:txBody>
          <a:bodyPr spcFirstLastPara="1" wrap="square" lIns="91425" tIns="91425" rIns="91425" bIns="91425" anchor="t" anchorCtr="0">
            <a:spAutoFit/>
          </a:bodyPr>
          <a:lstStyle/>
          <a:p>
            <a:pPr marL="0" marR="0" lvl="0" indent="0" algn="l" rtl="0">
              <a:lnSpc>
                <a:spcPct val="110000"/>
              </a:lnSpc>
              <a:spcBef>
                <a:spcPts val="300"/>
              </a:spcBef>
              <a:spcAft>
                <a:spcPts val="0"/>
              </a:spcAft>
              <a:buClr>
                <a:srgbClr val="000000"/>
              </a:buClr>
              <a:buSzPts val="1400"/>
              <a:buFont typeface="Arial"/>
              <a:buNone/>
            </a:pPr>
            <a:r>
              <a:rPr lang="zh-CN" sz="1400" b="1" i="0" u="none" strike="noStrike" cap="none" dirty="0">
                <a:solidFill>
                  <a:schemeClr val="dk2"/>
                </a:solidFill>
                <a:latin typeface="Arial" panose="020B0604020202020204" pitchFamily="34" charset="0"/>
                <a:ea typeface="SimSun"/>
                <a:cs typeface="Arial" panose="020B0604020202020204" pitchFamily="34" charset="0"/>
                <a:sym typeface="Arial"/>
              </a:rPr>
              <a:t>Nha khoa từ xa </a:t>
            </a:r>
          </a:p>
          <a:p>
            <a:pPr marL="285750" marR="0" lvl="0" indent="-222250" algn="l" rtl="0">
              <a:lnSpc>
                <a:spcPct val="110000"/>
              </a:lnSpc>
              <a:spcBef>
                <a:spcPts val="300"/>
              </a:spcBef>
              <a:spcAft>
                <a:spcPts val="0"/>
              </a:spcAft>
              <a:buClr>
                <a:srgbClr val="3F3F3F"/>
              </a:buClr>
              <a:buSzPts val="800"/>
              <a:buFont typeface="Arial"/>
              <a:buChar char="●"/>
            </a:pPr>
            <a:r>
              <a:rPr lang="zh-CN" sz="1150" b="0" i="0" u="none" strike="noStrike" cap="none" dirty="0">
                <a:solidFill>
                  <a:srgbClr val="434343"/>
                </a:solidFill>
                <a:latin typeface="Arial" panose="020B0604020202020204" pitchFamily="34" charset="0"/>
                <a:ea typeface="SimSun"/>
                <a:cs typeface="Arial" panose="020B0604020202020204" pitchFamily="34" charset="0"/>
                <a:sym typeface="Arial"/>
              </a:rPr>
              <a:t>Hội viên có thể kết nối từ xa với nha sĩ thông qua </a:t>
            </a:r>
            <a:r>
              <a:rPr lang="en-US" altLang="zh-CN" sz="1150" b="0" i="0" u="none" strike="noStrike" cap="none" dirty="0">
                <a:solidFill>
                  <a:srgbClr val="434343"/>
                </a:solidFill>
                <a:latin typeface="Arial" panose="020B0604020202020204" pitchFamily="34" charset="0"/>
                <a:ea typeface="SimSun"/>
                <a:cs typeface="Arial" panose="020B0604020202020204" pitchFamily="34" charset="0"/>
                <a:sym typeface="Arial"/>
              </a:rPr>
              <a:t>“</a:t>
            </a:r>
            <a:r>
              <a:rPr lang="zh-CN" sz="1150" b="0" i="0" u="none" strike="noStrike" cap="none" dirty="0">
                <a:solidFill>
                  <a:srgbClr val="434343"/>
                </a:solidFill>
                <a:latin typeface="Arial" panose="020B0604020202020204" pitchFamily="34" charset="0"/>
                <a:ea typeface="SimSun"/>
                <a:cs typeface="Arial" panose="020B0604020202020204" pitchFamily="34" charset="0"/>
                <a:sym typeface="Arial"/>
              </a:rPr>
              <a:t>buổi thăm khám trực tuyến</a:t>
            </a:r>
            <a:r>
              <a:rPr lang="en-US" altLang="zh-CN" sz="1150" b="0" i="0" u="none" strike="noStrike" cap="none" dirty="0">
                <a:solidFill>
                  <a:srgbClr val="434343"/>
                </a:solidFill>
                <a:latin typeface="Arial" panose="020B0604020202020204" pitchFamily="34" charset="0"/>
                <a:ea typeface="SimSun"/>
                <a:cs typeface="Arial" panose="020B0604020202020204" pitchFamily="34" charset="0"/>
                <a:sym typeface="Arial"/>
              </a:rPr>
              <a:t>”</a:t>
            </a:r>
            <a:r>
              <a:rPr lang="zh-CN" sz="1150" b="0" i="0" u="none" strike="noStrike" cap="none" dirty="0">
                <a:solidFill>
                  <a:srgbClr val="434343"/>
                </a:solidFill>
                <a:latin typeface="Arial" panose="020B0604020202020204" pitchFamily="34" charset="0"/>
                <a:ea typeface="SimSun"/>
                <a:cs typeface="Arial" panose="020B0604020202020204" pitchFamily="34" charset="0"/>
                <a:sym typeface="Arial"/>
              </a:rPr>
              <a:t> qua Zoom, Facetime hoặc Skype.</a:t>
            </a:r>
          </a:p>
          <a:p>
            <a:pPr marL="285750" marR="0" lvl="0" indent="-222250" algn="l" rtl="0">
              <a:lnSpc>
                <a:spcPct val="110000"/>
              </a:lnSpc>
              <a:spcBef>
                <a:spcPts val="0"/>
              </a:spcBef>
              <a:spcAft>
                <a:spcPts val="0"/>
              </a:spcAft>
              <a:buClr>
                <a:srgbClr val="3F3F3F"/>
              </a:buClr>
              <a:buSzPts val="800"/>
              <a:buFont typeface="Arial"/>
              <a:buChar char="●"/>
            </a:pPr>
            <a:r>
              <a:rPr lang="zh-CN" sz="1150" b="0" i="0" u="none" strike="noStrike" cap="none" dirty="0">
                <a:solidFill>
                  <a:srgbClr val="434343"/>
                </a:solidFill>
                <a:latin typeface="Arial" panose="020B0604020202020204" pitchFamily="34" charset="0"/>
                <a:ea typeface="SimSun"/>
                <a:cs typeface="Arial" panose="020B0604020202020204" pitchFamily="34" charset="0"/>
                <a:sym typeface="Arial"/>
              </a:rPr>
              <a:t>Các nhà cung cấp dịch vụ nha khoa có thể tạo điều kiện thuận lợi cho việc đánh giá răng miệng và/hoặc đánh giá định kỳ cho bệnh nhân của họ, giải đáp các thắc mắc, đưa ra lời khuyên, kê toa thuốc phù hợp và giới thiệu bệnh nhân đến bác sĩ chuyên khoa nếu cần.</a:t>
            </a:r>
          </a:p>
          <a:p>
            <a:pPr marL="285750" marR="0" lvl="0" indent="-222250" algn="l" rtl="0">
              <a:lnSpc>
                <a:spcPct val="110000"/>
              </a:lnSpc>
              <a:spcBef>
                <a:spcPts val="0"/>
              </a:spcBef>
              <a:spcAft>
                <a:spcPts val="0"/>
              </a:spcAft>
              <a:buClr>
                <a:srgbClr val="3F3F3F"/>
              </a:buClr>
              <a:buSzPts val="800"/>
              <a:buFont typeface="Arial"/>
              <a:buChar char="●"/>
            </a:pPr>
            <a:r>
              <a:rPr lang="zh-CN" sz="1150" b="0" i="0" u="none" strike="noStrike" cap="none" dirty="0">
                <a:solidFill>
                  <a:srgbClr val="434343"/>
                </a:solidFill>
                <a:latin typeface="Arial" panose="020B0604020202020204" pitchFamily="34" charset="0"/>
                <a:ea typeface="SimSun"/>
                <a:cs typeface="Arial" panose="020B0604020202020204" pitchFamily="34" charset="0"/>
                <a:sym typeface="Arial"/>
              </a:rPr>
              <a:t>Đối với bất kỳ buổi đánh giá răng miệng nào có trong các chương trình nha khoa của chúng tôi, quyền lợi nha khoa từ xa cũng tương tự như dịch vụ chăm sóc nha khoa truyền thống, tùy theo thiết kế chương trình của quý vị.</a:t>
            </a:r>
          </a:p>
          <a:p>
            <a:pPr marL="0" marR="0" lvl="0" indent="0" algn="l" rtl="0">
              <a:lnSpc>
                <a:spcPct val="110000"/>
              </a:lnSpc>
              <a:spcBef>
                <a:spcPts val="300"/>
              </a:spcBef>
              <a:spcAft>
                <a:spcPts val="0"/>
              </a:spcAft>
              <a:buClr>
                <a:srgbClr val="000000"/>
              </a:buClr>
              <a:buSzPts val="1200"/>
              <a:buFont typeface="Arial"/>
              <a:buNone/>
            </a:pPr>
            <a:endParaRPr sz="1200" b="0" i="0" u="none" strike="noStrike" cap="none" dirty="0">
              <a:solidFill>
                <a:srgbClr val="3F3F3F"/>
              </a:solidFill>
              <a:latin typeface="Arial" panose="020B0604020202020204" pitchFamily="34" charset="0"/>
              <a:cs typeface="Arial" panose="020B0604020202020204" pitchFamily="34" charset="0"/>
              <a:sym typeface="Arial"/>
            </a:endParaRPr>
          </a:p>
        </p:txBody>
      </p:sp>
      <p:pic>
        <p:nvPicPr>
          <p:cNvPr id="364" name="Google Shape;364;g1672f9f679b_0_4905"/>
          <p:cNvPicPr preferRelativeResize="0"/>
          <p:nvPr/>
        </p:nvPicPr>
        <p:blipFill rotWithShape="1">
          <a:blip r:embed="rId5">
            <a:alphaModFix/>
          </a:blip>
          <a:srcRect/>
          <a:stretch/>
        </p:blipFill>
        <p:spPr>
          <a:xfrm>
            <a:off x="5790000" y="797600"/>
            <a:ext cx="3208650" cy="5584155"/>
          </a:xfrm>
          <a:prstGeom prst="rect">
            <a:avLst/>
          </a:prstGeom>
          <a:noFill/>
          <a:ln>
            <a:noFill/>
          </a:ln>
        </p:spPr>
      </p:pic>
      <p:pic>
        <p:nvPicPr>
          <p:cNvPr id="365" name="Google Shape;365;g1672f9f679b_0_4905"/>
          <p:cNvPicPr preferRelativeResize="0"/>
          <p:nvPr/>
        </p:nvPicPr>
        <p:blipFill rotWithShape="1">
          <a:blip r:embed="rId6">
            <a:alphaModFix/>
          </a:blip>
          <a:srcRect/>
          <a:stretch/>
        </p:blipFill>
        <p:spPr>
          <a:xfrm>
            <a:off x="2811275" y="1742100"/>
            <a:ext cx="533487" cy="365100"/>
          </a:xfrm>
          <a:prstGeom prst="rect">
            <a:avLst/>
          </a:prstGeom>
          <a:noFill/>
          <a:ln>
            <a:noFill/>
          </a:ln>
        </p:spPr>
      </p:pic>
      <p:pic>
        <p:nvPicPr>
          <p:cNvPr id="366" name="Google Shape;366;g1672f9f679b_0_4905"/>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243550" y="1762850"/>
            <a:ext cx="260968" cy="323600"/>
          </a:xfrm>
          <a:prstGeom prst="rect">
            <a:avLst/>
          </a:prstGeom>
          <a:noFill/>
          <a:ln>
            <a:noFill/>
          </a:ln>
        </p:spPr>
      </p:pic>
      <p:pic>
        <p:nvPicPr>
          <p:cNvPr id="2" name="Slide_17">
            <a:hlinkClick r:id="" action="ppaction://media"/>
            <a:extLst>
              <a:ext uri="{FF2B5EF4-FFF2-40B4-BE49-F238E27FC236}">
                <a16:creationId xmlns:a16="http://schemas.microsoft.com/office/drawing/2014/main" id="{D306E335-E43B-C6B8-58DF-3F2B39B9DD0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83336" y="563923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g1672f9f679b_0_4772"/>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accent2"/>
              </a:buClr>
              <a:buSzPts val="225"/>
              <a:buFont typeface="Arial"/>
              <a:buNone/>
            </a:pPr>
            <a:fld id="{00000000-1234-1234-1234-123412341234}" type="slidenum">
              <a:rPr lang="en-US"/>
              <a:t>18</a:t>
            </a:fld>
            <a:endParaRPr lang="en-US"/>
          </a:p>
        </p:txBody>
      </p:sp>
      <p:sp>
        <p:nvSpPr>
          <p:cNvPr id="373" name="Google Shape;373;g1672f9f679b_0_4772"/>
          <p:cNvSpPr txBox="1"/>
          <p:nvPr/>
        </p:nvSpPr>
        <p:spPr>
          <a:xfrm>
            <a:off x="0" y="2"/>
            <a:ext cx="5731500" cy="7719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DECFE5"/>
              </a:buClr>
              <a:buSzPts val="2400"/>
              <a:buFont typeface="Arial"/>
              <a:buNone/>
            </a:pPr>
            <a:r>
              <a:rPr lang="zh-CN" sz="2200" b="1" i="0" u="none" strike="noStrike" cap="none">
                <a:solidFill>
                  <a:srgbClr val="888888"/>
                </a:solidFill>
                <a:latin typeface="Arial"/>
                <a:ea typeface="SimSun"/>
                <a:cs typeface="Arial"/>
                <a:sym typeface="Arial"/>
              </a:rPr>
              <a:t>Các Quyền Lợi Nhãn Khoa</a:t>
            </a:r>
          </a:p>
        </p:txBody>
      </p:sp>
      <p:sp>
        <p:nvSpPr>
          <p:cNvPr id="374" name="Google Shape;374;g1672f9f679b_0_4772"/>
          <p:cNvSpPr/>
          <p:nvPr/>
        </p:nvSpPr>
        <p:spPr>
          <a:xfrm>
            <a:off x="329000" y="771850"/>
            <a:ext cx="3024000" cy="53451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aphicFrame>
        <p:nvGraphicFramePr>
          <p:cNvPr id="375" name="Google Shape;375;g1672f9f679b_0_4772"/>
          <p:cNvGraphicFramePr/>
          <p:nvPr/>
        </p:nvGraphicFramePr>
        <p:xfrm>
          <a:off x="1140150" y="771820"/>
          <a:ext cx="7375200" cy="4430700"/>
        </p:xfrm>
        <a:graphic>
          <a:graphicData uri="http://schemas.openxmlformats.org/drawingml/2006/table">
            <a:tbl>
              <a:tblPr>
                <a:noFill/>
                <a:tableStyleId>{799C7DE4-11B6-4180-9CBE-77460A1075C8}</a:tableStyleId>
              </a:tblPr>
              <a:tblGrid>
                <a:gridCol w="2212850">
                  <a:extLst>
                    <a:ext uri="{9D8B030D-6E8A-4147-A177-3AD203B41FA5}">
                      <a16:colId xmlns:a16="http://schemas.microsoft.com/office/drawing/2014/main" val="20000"/>
                    </a:ext>
                  </a:extLst>
                </a:gridCol>
                <a:gridCol w="2533550">
                  <a:extLst>
                    <a:ext uri="{9D8B030D-6E8A-4147-A177-3AD203B41FA5}">
                      <a16:colId xmlns:a16="http://schemas.microsoft.com/office/drawing/2014/main" val="20001"/>
                    </a:ext>
                  </a:extLst>
                </a:gridCol>
                <a:gridCol w="2628800">
                  <a:extLst>
                    <a:ext uri="{9D8B030D-6E8A-4147-A177-3AD203B41FA5}">
                      <a16:colId xmlns:a16="http://schemas.microsoft.com/office/drawing/2014/main" val="20002"/>
                    </a:ext>
                  </a:extLst>
                </a:gridCol>
              </a:tblGrid>
              <a:tr h="40085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zh-CN" sz="1400" b="1" u="none" strike="noStrike" cap="none">
                          <a:solidFill>
                            <a:schemeClr val="lt1"/>
                          </a:solidFill>
                        </a:rPr>
                        <a:t>Trong Mạng Lưới </a:t>
                      </a:r>
                    </a:p>
                  </a:txBody>
                  <a:tcPr marL="91425" marR="91425" marT="91425" marB="91425">
                    <a:lnL w="9525" cap="flat" cmpd="sng">
                      <a:solidFill>
                        <a:schemeClr val="lt1">
                          <a:alpha val="0"/>
                        </a:schemeClr>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888888"/>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zh-CN" sz="1400" b="1" u="none" strike="noStrike" cap="none">
                          <a:solidFill>
                            <a:schemeClr val="lt1"/>
                          </a:solidFill>
                        </a:rPr>
                        <a:t>Ngoài Mạng Lưới </a:t>
                      </a:r>
                    </a:p>
                  </a:txBody>
                  <a:tcPr marL="91425" marR="91425" marT="91425" marB="91425">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888888"/>
                    </a:solidFill>
                  </a:tcPr>
                </a:tc>
                <a:extLst>
                  <a:ext uri="{0D108BD9-81ED-4DB2-BD59-A6C34878D82A}">
                    <a16:rowId xmlns:a16="http://schemas.microsoft.com/office/drawing/2014/main" val="10000"/>
                  </a:ext>
                </a:extLst>
              </a:tr>
              <a:tr h="518125">
                <a:tc>
                  <a:txBody>
                    <a:bodyPr/>
                    <a:lstStyle/>
                    <a:p>
                      <a:pPr marL="0" marR="0" lvl="0" indent="0" algn="l" rtl="0">
                        <a:lnSpc>
                          <a:spcPct val="100000"/>
                        </a:lnSpc>
                        <a:spcBef>
                          <a:spcPts val="0"/>
                        </a:spcBef>
                        <a:spcAft>
                          <a:spcPts val="0"/>
                        </a:spcAft>
                        <a:buClr>
                          <a:srgbClr val="000000"/>
                        </a:buClr>
                        <a:buSzPts val="1100"/>
                        <a:buFont typeface="Arial"/>
                        <a:buNone/>
                      </a:pPr>
                      <a:r>
                        <a:rPr lang="zh-CN" sz="1100" b="1" u="none" strike="noStrike" cap="none">
                          <a:solidFill>
                            <a:schemeClr val="lt1"/>
                          </a:solidFill>
                        </a:rPr>
                        <a:t>Khám mắt định kỳ</a:t>
                      </a:r>
                    </a:p>
                  </a:txBody>
                  <a:tcPr marL="91425" marR="91425" marT="91425" marB="91425">
                    <a:lnL w="9525" cap="flat" cmpd="sng">
                      <a:solidFill>
                        <a:schemeClr val="lt1">
                          <a:alpha val="0"/>
                        </a:scheme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zh-CN" sz="1100" u="none" strike="noStrike" cap="none"/>
                        <a:t>$10 khoản đồng thanh toán</a:t>
                      </a:r>
                    </a:p>
                  </a:txBody>
                  <a:tcPr marL="91425" marR="91425" marT="91425" marB="91425">
                    <a:lnL w="9525" cap="flat" cmpd="sng">
                      <a:solidFill>
                        <a:schemeClr val="lt1"/>
                      </a:solidFill>
                      <a:prstDash val="solid"/>
                      <a:round/>
                      <a:headEnd type="none" w="sm" len="sm"/>
                      <a:tailEnd type="none" w="sm" len="sm"/>
                    </a:lnL>
                    <a:lnT w="9525" cap="flat" cmpd="sng">
                      <a:solidFill>
                        <a:srgbClr val="888888"/>
                      </a:solidFill>
                      <a:prstDash val="solid"/>
                      <a:round/>
                      <a:headEnd type="none" w="sm" len="sm"/>
                      <a:tailEnd type="none" w="sm" len="sm"/>
                    </a:lnT>
                    <a:solidFill>
                      <a:srgbClr val="EFEFEF"/>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zh-CN" sz="1100" u="none" strike="noStrike" cap="none">
                          <a:solidFill>
                            <a:schemeClr val="dk1"/>
                          </a:solidFill>
                        </a:rPr>
                        <a:t>$25 khoản bồi hoàn</a:t>
                      </a:r>
                    </a:p>
                  </a:txBody>
                  <a:tcPr marL="91425" marR="91425" marT="91425" marB="91425">
                    <a:lnT w="9525" cap="flat" cmpd="sng">
                      <a:solidFill>
                        <a:srgbClr val="888888"/>
                      </a:solidFill>
                      <a:prstDash val="solid"/>
                      <a:round/>
                      <a:headEnd type="none" w="sm" len="sm"/>
                      <a:tailEnd type="none" w="sm" len="sm"/>
                    </a:lnT>
                  </a:tcPr>
                </a:tc>
                <a:extLst>
                  <a:ext uri="{0D108BD9-81ED-4DB2-BD59-A6C34878D82A}">
                    <a16:rowId xmlns:a16="http://schemas.microsoft.com/office/drawing/2014/main" val="10001"/>
                  </a:ext>
                </a:extLst>
              </a:tr>
              <a:tr h="524200">
                <a:tc>
                  <a:txBody>
                    <a:bodyPr/>
                    <a:lstStyle/>
                    <a:p>
                      <a:pPr marL="0" marR="0" lvl="0" indent="0" algn="l" rtl="0">
                        <a:lnSpc>
                          <a:spcPct val="100000"/>
                        </a:lnSpc>
                        <a:spcBef>
                          <a:spcPts val="0"/>
                        </a:spcBef>
                        <a:spcAft>
                          <a:spcPts val="0"/>
                        </a:spcAft>
                        <a:buClr>
                          <a:srgbClr val="000000"/>
                        </a:buClr>
                        <a:buSzPts val="1100"/>
                        <a:buFont typeface="Arial"/>
                        <a:buNone/>
                      </a:pPr>
                      <a:r>
                        <a:rPr lang="zh-CN" sz="1100" b="1" u="none" strike="noStrike" cap="none">
                          <a:solidFill>
                            <a:schemeClr val="lt1"/>
                          </a:solidFill>
                        </a:rPr>
                        <a:t>Tròng kính nhựa tiêu chuẩn</a:t>
                      </a:r>
                    </a:p>
                  </a:txBody>
                  <a:tcPr marL="91425" marR="91425" marT="91425" marB="91425">
                    <a:lnL w="9525" cap="flat" cmpd="sng">
                      <a:solidFill>
                        <a:schemeClr val="lt1">
                          <a:alpha val="0"/>
                        </a:scheme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zh-CN" sz="1100" u="none" strike="noStrike" cap="none"/>
                        <a:t>$25 khoản đồng thanh toán</a:t>
                      </a:r>
                    </a:p>
                  </a:txBody>
                  <a:tcPr marL="91425" marR="91425" marT="91425" marB="91425">
                    <a:lnL w="9525" cap="flat" cmpd="sng">
                      <a:solidFill>
                        <a:schemeClr val="lt1"/>
                      </a:solidFill>
                      <a:prstDash val="solid"/>
                      <a:round/>
                      <a:headEnd type="none" w="sm" len="sm"/>
                      <a:tailEnd type="none" w="sm" len="sm"/>
                    </a:lnL>
                    <a:solidFill>
                      <a:srgbClr val="EFEFEF"/>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zh-CN" sz="1100" u="none" strike="noStrike" cap="none"/>
                        <a:t>$10 khoản bồi hoàn</a:t>
                      </a:r>
                    </a:p>
                  </a:txBody>
                  <a:tcPr marL="91425" marR="91425" marT="91425" marB="91425"/>
                </a:tc>
                <a:extLst>
                  <a:ext uri="{0D108BD9-81ED-4DB2-BD59-A6C34878D82A}">
                    <a16:rowId xmlns:a16="http://schemas.microsoft.com/office/drawing/2014/main" val="10002"/>
                  </a:ext>
                </a:extLst>
              </a:tr>
              <a:tr h="518125">
                <a:tc>
                  <a:txBody>
                    <a:bodyPr/>
                    <a:lstStyle/>
                    <a:p>
                      <a:pPr marL="0" marR="0" lvl="0" indent="0" algn="l" rtl="0">
                        <a:lnSpc>
                          <a:spcPct val="100000"/>
                        </a:lnSpc>
                        <a:spcBef>
                          <a:spcPts val="0"/>
                        </a:spcBef>
                        <a:spcAft>
                          <a:spcPts val="0"/>
                        </a:spcAft>
                        <a:buClr>
                          <a:srgbClr val="000000"/>
                        </a:buClr>
                        <a:buSzPts val="1100"/>
                        <a:buFont typeface="Arial"/>
                        <a:buNone/>
                      </a:pPr>
                      <a:r>
                        <a:rPr lang="zh-CN" sz="1100" b="1" u="none" strike="noStrike" cap="none">
                          <a:solidFill>
                            <a:schemeClr val="lt1"/>
                          </a:solidFill>
                        </a:rPr>
                        <a:t>Kính đa tròng tiêu chuẩn</a:t>
                      </a:r>
                    </a:p>
                  </a:txBody>
                  <a:tcPr marL="91425" marR="91425" marT="91425" marB="91425">
                    <a:lnL w="9525" cap="flat" cmpd="sng">
                      <a:solidFill>
                        <a:schemeClr val="lt1">
                          <a:alpha val="0"/>
                        </a:scheme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zh-CN" sz="1100" u="none" strike="noStrike" cap="none" dirty="0"/>
                        <a:t>$90 khoản đồng thanh toán</a:t>
                      </a:r>
                    </a:p>
                  </a:txBody>
                  <a:tcPr marL="91425" marR="91425" marT="91425" marB="91425">
                    <a:lnL w="9525" cap="flat" cmpd="sng">
                      <a:solidFill>
                        <a:schemeClr val="lt1"/>
                      </a:solidFill>
                      <a:prstDash val="solid"/>
                      <a:round/>
                      <a:headEnd type="none" w="sm" len="sm"/>
                      <a:tailEnd type="none" w="sm" len="sm"/>
                    </a:lnL>
                    <a:solidFill>
                      <a:srgbClr val="EFEFEF"/>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zh-CN" sz="1100" u="none" strike="noStrike" cap="none"/>
                        <a:t>$25 khoản bồi hoàn</a:t>
                      </a:r>
                    </a:p>
                  </a:txBody>
                  <a:tcPr marL="91425" marR="91425" marT="91425" marB="91425"/>
                </a:tc>
                <a:extLst>
                  <a:ext uri="{0D108BD9-81ED-4DB2-BD59-A6C34878D82A}">
                    <a16:rowId xmlns:a16="http://schemas.microsoft.com/office/drawing/2014/main" val="10003"/>
                  </a:ext>
                </a:extLst>
              </a:tr>
              <a:tr h="524200">
                <a:tc>
                  <a:txBody>
                    <a:bodyPr/>
                    <a:lstStyle/>
                    <a:p>
                      <a:pPr marL="0" marR="0" lvl="0" indent="0" algn="l" rtl="0">
                        <a:lnSpc>
                          <a:spcPct val="100000"/>
                        </a:lnSpc>
                        <a:spcBef>
                          <a:spcPts val="0"/>
                        </a:spcBef>
                        <a:spcAft>
                          <a:spcPts val="0"/>
                        </a:spcAft>
                        <a:buClr>
                          <a:srgbClr val="000000"/>
                        </a:buClr>
                        <a:buSzPts val="1100"/>
                        <a:buFont typeface="Arial"/>
                        <a:buNone/>
                      </a:pPr>
                      <a:r>
                        <a:rPr lang="zh-CN" sz="1100" b="1" u="none" strike="noStrike" cap="none">
                          <a:solidFill>
                            <a:schemeClr val="lt1"/>
                          </a:solidFill>
                        </a:rPr>
                        <a:t>Tròng kính polycarbonate tiêu chuẩn</a:t>
                      </a:r>
                    </a:p>
                  </a:txBody>
                  <a:tcPr marL="91425" marR="91425" marT="91425" marB="91425">
                    <a:lnL w="9525" cap="flat" cmpd="sng">
                      <a:solidFill>
                        <a:schemeClr val="lt1">
                          <a:alpha val="0"/>
                        </a:scheme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zh-CN" sz="1100" u="none" strike="noStrike" cap="none"/>
                        <a:t>Hội viên thanh toán khoản phí $40 đã giảm giá</a:t>
                      </a:r>
                    </a:p>
                  </a:txBody>
                  <a:tcPr marL="91425" marR="91425" marT="91425" marB="91425">
                    <a:lnL w="9525" cap="flat" cmpd="sng">
                      <a:solidFill>
                        <a:schemeClr val="lt1"/>
                      </a:solidFill>
                      <a:prstDash val="solid"/>
                      <a:round/>
                      <a:headEnd type="none" w="sm" len="sm"/>
                      <a:tailEnd type="none" w="sm" len="sm"/>
                    </a:lnL>
                    <a:solidFill>
                      <a:srgbClr val="EFEFEF"/>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zh-CN" sz="1100" u="none" strike="noStrike" cap="none"/>
                        <a:t>Không được chi trả</a:t>
                      </a:r>
                    </a:p>
                  </a:txBody>
                  <a:tcPr marL="91425" marR="91425" marT="91425" marB="91425"/>
                </a:tc>
                <a:extLst>
                  <a:ext uri="{0D108BD9-81ED-4DB2-BD59-A6C34878D82A}">
                    <a16:rowId xmlns:a16="http://schemas.microsoft.com/office/drawing/2014/main" val="10004"/>
                  </a:ext>
                </a:extLst>
              </a:tr>
              <a:tr h="380850">
                <a:tc>
                  <a:txBody>
                    <a:bodyPr/>
                    <a:lstStyle/>
                    <a:p>
                      <a:pPr marL="0" marR="0" lvl="0" indent="0" algn="l" rtl="0">
                        <a:lnSpc>
                          <a:spcPct val="100000"/>
                        </a:lnSpc>
                        <a:spcBef>
                          <a:spcPts val="0"/>
                        </a:spcBef>
                        <a:spcAft>
                          <a:spcPts val="0"/>
                        </a:spcAft>
                        <a:buClr>
                          <a:srgbClr val="000000"/>
                        </a:buClr>
                        <a:buSzPts val="1100"/>
                        <a:buFont typeface="Arial"/>
                        <a:buNone/>
                      </a:pPr>
                      <a:r>
                        <a:rPr lang="zh-CN" sz="1100" b="1" u="none" strike="noStrike" cap="none" dirty="0">
                          <a:solidFill>
                            <a:schemeClr val="lt1"/>
                          </a:solidFill>
                        </a:rPr>
                        <a:t>Khoản trợ cấp cho gọng kính</a:t>
                      </a:r>
                    </a:p>
                  </a:txBody>
                  <a:tcPr marL="91425" marR="91425" marT="91425" marB="91425">
                    <a:lnL w="9525" cap="flat" cmpd="sng">
                      <a:solidFill>
                        <a:schemeClr val="lt1">
                          <a:alpha val="0"/>
                        </a:scheme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zh-CN" sz="1100" u="none" strike="noStrike" cap="none"/>
                        <a:t>$130 khoản trợ cấp</a:t>
                      </a:r>
                    </a:p>
                  </a:txBody>
                  <a:tcPr marL="91425" marR="91425" marT="91425" marB="91425">
                    <a:lnL w="9525" cap="flat" cmpd="sng">
                      <a:solidFill>
                        <a:schemeClr val="lt1"/>
                      </a:solidFill>
                      <a:prstDash val="solid"/>
                      <a:round/>
                      <a:headEnd type="none" w="sm" len="sm"/>
                      <a:tailEnd type="none" w="sm" len="sm"/>
                    </a:lnL>
                    <a:solidFill>
                      <a:srgbClr val="EFEFEF"/>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zh-CN" sz="1100" u="none" strike="noStrike" cap="none"/>
                        <a:t>$65 khoản bồi hoàn</a:t>
                      </a:r>
                    </a:p>
                  </a:txBody>
                  <a:tcPr marL="91425" marR="91425" marT="91425" marB="91425"/>
                </a:tc>
                <a:extLst>
                  <a:ext uri="{0D108BD9-81ED-4DB2-BD59-A6C34878D82A}">
                    <a16:rowId xmlns:a16="http://schemas.microsoft.com/office/drawing/2014/main" val="10005"/>
                  </a:ext>
                </a:extLst>
              </a:tr>
              <a:tr h="1564350">
                <a:tc>
                  <a:txBody>
                    <a:bodyPr/>
                    <a:lstStyle/>
                    <a:p>
                      <a:pPr marL="0" marR="0" lvl="0" indent="0" algn="l" rtl="0">
                        <a:lnSpc>
                          <a:spcPct val="100000"/>
                        </a:lnSpc>
                        <a:spcBef>
                          <a:spcPts val="0"/>
                        </a:spcBef>
                        <a:spcAft>
                          <a:spcPts val="0"/>
                        </a:spcAft>
                        <a:buClr>
                          <a:srgbClr val="000000"/>
                        </a:buClr>
                        <a:buSzPts val="1100"/>
                        <a:buFont typeface="Arial"/>
                        <a:buNone/>
                      </a:pPr>
                      <a:r>
                        <a:rPr lang="zh-CN" sz="1100" b="1" u="none" strike="noStrike" cap="none" dirty="0">
                          <a:solidFill>
                            <a:schemeClr val="lt1"/>
                          </a:solidFill>
                        </a:rPr>
                        <a:t>Khoản trợ cấp cho kính áp tròng</a:t>
                      </a:r>
                    </a:p>
                    <a:p>
                      <a:pPr marL="457200" marR="0" lvl="0" indent="-298450" algn="l" rtl="0">
                        <a:lnSpc>
                          <a:spcPct val="100000"/>
                        </a:lnSpc>
                        <a:spcBef>
                          <a:spcPts val="0"/>
                        </a:spcBef>
                        <a:spcAft>
                          <a:spcPts val="0"/>
                        </a:spcAft>
                        <a:buClr>
                          <a:schemeClr val="lt1"/>
                        </a:buClr>
                        <a:buSzPts val="1100"/>
                        <a:buFont typeface="Arial"/>
                        <a:buChar char="-"/>
                      </a:pPr>
                      <a:r>
                        <a:rPr lang="zh-CN" sz="1100" b="1" u="none" strike="noStrike" cap="none" dirty="0">
                          <a:solidFill>
                            <a:schemeClr val="lt1"/>
                          </a:solidFill>
                        </a:rPr>
                        <a:t>Lựa Chọn Thông Thường </a:t>
                      </a:r>
                    </a:p>
                    <a:p>
                      <a:pPr marL="457200" marR="0" lvl="0" indent="-298450" algn="l" rtl="0">
                        <a:lnSpc>
                          <a:spcPct val="100000"/>
                        </a:lnSpc>
                        <a:spcBef>
                          <a:spcPts val="0"/>
                        </a:spcBef>
                        <a:spcAft>
                          <a:spcPts val="0"/>
                        </a:spcAft>
                        <a:buClr>
                          <a:schemeClr val="lt1"/>
                        </a:buClr>
                        <a:buSzPts val="1100"/>
                        <a:buFont typeface="Arial"/>
                        <a:buChar char="-"/>
                      </a:pPr>
                      <a:r>
                        <a:rPr lang="zh-CN" sz="1100" b="1" u="none" strike="noStrike" cap="none" dirty="0">
                          <a:solidFill>
                            <a:schemeClr val="lt1"/>
                          </a:solidFill>
                        </a:rPr>
                        <a:t>Lựa Chọn Dùng Một Lần </a:t>
                      </a:r>
                    </a:p>
                    <a:p>
                      <a:pPr marL="457200" marR="0" lvl="0" indent="-298450" algn="l" rtl="0">
                        <a:lnSpc>
                          <a:spcPct val="100000"/>
                        </a:lnSpc>
                        <a:spcBef>
                          <a:spcPts val="0"/>
                        </a:spcBef>
                        <a:spcAft>
                          <a:spcPts val="0"/>
                        </a:spcAft>
                        <a:buClr>
                          <a:schemeClr val="lt1"/>
                        </a:buClr>
                        <a:buSzPts val="1100"/>
                        <a:buFont typeface="Arial"/>
                        <a:buChar char="-"/>
                      </a:pPr>
                      <a:r>
                        <a:rPr lang="zh-CN" sz="1100" b="1" u="none" strike="noStrike" cap="none" dirty="0">
                          <a:solidFill>
                            <a:schemeClr val="lt1"/>
                          </a:solidFill>
                        </a:rPr>
                        <a:t>Trị Liệu </a:t>
                      </a:r>
                    </a:p>
                  </a:txBody>
                  <a:tcPr marL="91425" marR="91425" marT="91425" marB="91425">
                    <a:lnL w="9525" cap="flat" cmpd="sng">
                      <a:solidFill>
                        <a:schemeClr val="lt1">
                          <a:alpha val="0"/>
                        </a:scheme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Arial"/>
                        <a:buNone/>
                      </a:pPr>
                      <a:endParaRPr sz="1100" u="none" strike="noStrike" cap="none" dirty="0">
                        <a:solidFill>
                          <a:schemeClr val="dk1"/>
                        </a:solidFill>
                      </a:endParaRPr>
                    </a:p>
                    <a:p>
                      <a:pPr marL="0" marR="0" lvl="0" indent="0" algn="ctr" rtl="0">
                        <a:lnSpc>
                          <a:spcPct val="100000"/>
                        </a:lnSpc>
                        <a:spcBef>
                          <a:spcPts val="0"/>
                        </a:spcBef>
                        <a:spcAft>
                          <a:spcPts val="0"/>
                        </a:spcAft>
                        <a:buClr>
                          <a:schemeClr val="dk1"/>
                        </a:buClr>
                        <a:buSzPts val="1100"/>
                        <a:buFont typeface="Arial"/>
                        <a:buNone/>
                      </a:pPr>
                      <a:r>
                        <a:rPr lang="zh-CN" sz="1100" u="none" strike="noStrike" cap="none" dirty="0">
                          <a:solidFill>
                            <a:schemeClr val="dk1"/>
                          </a:solidFill>
                        </a:rPr>
                        <a:t>Được chi trả 100% tối đa $130 </a:t>
                      </a:r>
                    </a:p>
                    <a:p>
                      <a:pPr marL="0" marR="0" lvl="0" indent="0" algn="ctr" rtl="0">
                        <a:lnSpc>
                          <a:spcPct val="100000"/>
                        </a:lnSpc>
                        <a:spcBef>
                          <a:spcPts val="0"/>
                        </a:spcBef>
                        <a:spcAft>
                          <a:spcPts val="0"/>
                        </a:spcAft>
                        <a:buClr>
                          <a:schemeClr val="dk1"/>
                        </a:buClr>
                        <a:buSzPts val="1100"/>
                        <a:buFont typeface="Arial"/>
                        <a:buNone/>
                      </a:pPr>
                      <a:r>
                        <a:rPr lang="zh-CN" sz="1100" u="none" strike="noStrike" cap="none" dirty="0">
                          <a:solidFill>
                            <a:schemeClr val="dk1"/>
                          </a:solidFill>
                        </a:rPr>
                        <a:t>Được chi trả 100% tối đa $130 </a:t>
                      </a:r>
                    </a:p>
                    <a:p>
                      <a:pPr marL="0" marR="0" lvl="0" indent="0" algn="ctr" rtl="0">
                        <a:lnSpc>
                          <a:spcPct val="100000"/>
                        </a:lnSpc>
                        <a:spcBef>
                          <a:spcPts val="0"/>
                        </a:spcBef>
                        <a:spcAft>
                          <a:spcPts val="0"/>
                        </a:spcAft>
                        <a:buClr>
                          <a:schemeClr val="dk1"/>
                        </a:buClr>
                        <a:buSzPts val="1100"/>
                        <a:buFont typeface="Arial"/>
                        <a:buNone/>
                      </a:pPr>
                      <a:r>
                        <a:rPr lang="zh-CN" sz="1100" u="none" strike="noStrike" cap="none" dirty="0">
                          <a:solidFill>
                            <a:schemeClr val="dk1"/>
                          </a:solidFill>
                        </a:rPr>
                        <a:t>Được chi trả 100%</a:t>
                      </a:r>
                    </a:p>
                    <a:p>
                      <a:pPr marL="0" marR="0" lvl="0" indent="0" algn="l" rtl="0">
                        <a:lnSpc>
                          <a:spcPct val="100000"/>
                        </a:lnSpc>
                        <a:spcBef>
                          <a:spcPts val="0"/>
                        </a:spcBef>
                        <a:spcAft>
                          <a:spcPts val="0"/>
                        </a:spcAft>
                        <a:buClr>
                          <a:srgbClr val="000000"/>
                        </a:buClr>
                        <a:buSzPts val="1100"/>
                        <a:buFont typeface="Arial"/>
                        <a:buNone/>
                      </a:pPr>
                      <a:endParaRPr sz="1100" u="none" strike="noStrike" cap="none" dirty="0"/>
                    </a:p>
                  </a:txBody>
                  <a:tcPr marL="91425" marR="91425" marT="91425" marB="91425">
                    <a:lnL w="9525" cap="flat" cmpd="sng">
                      <a:solidFill>
                        <a:schemeClr val="lt1"/>
                      </a:solidFill>
                      <a:prstDash val="solid"/>
                      <a:round/>
                      <a:headEnd type="none" w="sm" len="sm"/>
                      <a:tailEnd type="none" w="sm" len="sm"/>
                    </a:lnL>
                    <a:solidFill>
                      <a:srgbClr val="EFEFEF"/>
                    </a:solidFill>
                  </a:tcPr>
                </a:tc>
                <a:tc>
                  <a:txBody>
                    <a:bodyPr/>
                    <a:lstStyle/>
                    <a:p>
                      <a:pPr marL="0" marR="0" lvl="0" indent="0" algn="l" rtl="0">
                        <a:lnSpc>
                          <a:spcPct val="100000"/>
                        </a:lnSpc>
                        <a:spcBef>
                          <a:spcPts val="0"/>
                        </a:spcBef>
                        <a:spcAft>
                          <a:spcPts val="0"/>
                        </a:spcAft>
                        <a:buClr>
                          <a:srgbClr val="000000"/>
                        </a:buClr>
                        <a:buSzPts val="1100"/>
                        <a:buFont typeface="Arial"/>
                        <a:buNone/>
                      </a:pPr>
                      <a:endParaRPr sz="1100" u="none" strike="noStrike" cap="none" dirty="0"/>
                    </a:p>
                    <a:p>
                      <a:pPr marL="0" marR="0" lvl="0" indent="0" algn="ctr" rtl="0">
                        <a:lnSpc>
                          <a:spcPct val="100000"/>
                        </a:lnSpc>
                        <a:spcBef>
                          <a:spcPts val="0"/>
                        </a:spcBef>
                        <a:spcAft>
                          <a:spcPts val="0"/>
                        </a:spcAft>
                        <a:buClr>
                          <a:schemeClr val="dk1"/>
                        </a:buClr>
                        <a:buSzPts val="1100"/>
                        <a:buFont typeface="Arial"/>
                        <a:buNone/>
                      </a:pPr>
                      <a:r>
                        <a:rPr lang="zh-CN" sz="1100" u="none" strike="noStrike" cap="none" dirty="0">
                          <a:solidFill>
                            <a:schemeClr val="dk1"/>
                          </a:solidFill>
                        </a:rPr>
                        <a:t>Được chi trả 100% tối đa $90 </a:t>
                      </a:r>
                    </a:p>
                    <a:p>
                      <a:pPr marL="0" marR="0" lvl="0" indent="0" algn="ctr" rtl="0">
                        <a:lnSpc>
                          <a:spcPct val="100000"/>
                        </a:lnSpc>
                        <a:spcBef>
                          <a:spcPts val="0"/>
                        </a:spcBef>
                        <a:spcAft>
                          <a:spcPts val="0"/>
                        </a:spcAft>
                        <a:buClr>
                          <a:schemeClr val="dk1"/>
                        </a:buClr>
                        <a:buSzPts val="1100"/>
                        <a:buFont typeface="Arial"/>
                        <a:buNone/>
                      </a:pPr>
                      <a:r>
                        <a:rPr lang="zh-CN" sz="1100" u="none" strike="noStrike" cap="none" dirty="0">
                          <a:solidFill>
                            <a:schemeClr val="dk1"/>
                          </a:solidFill>
                        </a:rPr>
                        <a:t>Được chi trả 100% tối đa $104 </a:t>
                      </a:r>
                    </a:p>
                    <a:p>
                      <a:pPr marL="0" marR="0" lvl="0" indent="0" algn="ctr" rtl="0">
                        <a:lnSpc>
                          <a:spcPct val="100000"/>
                        </a:lnSpc>
                        <a:spcBef>
                          <a:spcPts val="0"/>
                        </a:spcBef>
                        <a:spcAft>
                          <a:spcPts val="0"/>
                        </a:spcAft>
                        <a:buClr>
                          <a:schemeClr val="dk1"/>
                        </a:buClr>
                        <a:buSzPts val="1100"/>
                        <a:buFont typeface="Arial"/>
                        <a:buNone/>
                      </a:pPr>
                      <a:r>
                        <a:rPr lang="zh-CN" sz="1100" u="none" strike="noStrike" cap="none" dirty="0">
                          <a:solidFill>
                            <a:schemeClr val="dk1"/>
                          </a:solidFill>
                        </a:rPr>
                        <a:t>Được chi trả 100% tối đa $210</a:t>
                      </a:r>
                    </a:p>
                    <a:p>
                      <a:pPr marL="0" marR="0" lvl="0" indent="0" algn="l" rtl="0">
                        <a:lnSpc>
                          <a:spcPct val="100000"/>
                        </a:lnSpc>
                        <a:spcBef>
                          <a:spcPts val="0"/>
                        </a:spcBef>
                        <a:spcAft>
                          <a:spcPts val="0"/>
                        </a:spcAft>
                        <a:buClr>
                          <a:srgbClr val="000000"/>
                        </a:buClr>
                        <a:buSzPts val="1100"/>
                        <a:buFont typeface="Arial"/>
                        <a:buNone/>
                      </a:pPr>
                      <a:endParaRPr sz="1100" u="none" strike="noStrike" cap="none" dirty="0"/>
                    </a:p>
                  </a:txBody>
                  <a:tcPr marL="91425" marR="91425" marT="91425" marB="91425"/>
                </a:tc>
                <a:extLst>
                  <a:ext uri="{0D108BD9-81ED-4DB2-BD59-A6C34878D82A}">
                    <a16:rowId xmlns:a16="http://schemas.microsoft.com/office/drawing/2014/main" val="10006"/>
                  </a:ext>
                </a:extLst>
              </a:tr>
            </a:tbl>
          </a:graphicData>
        </a:graphic>
      </p:graphicFrame>
      <p:sp>
        <p:nvSpPr>
          <p:cNvPr id="376" name="Google Shape;376;g1672f9f679b_0_4772"/>
          <p:cNvSpPr txBox="1"/>
          <p:nvPr/>
        </p:nvSpPr>
        <p:spPr>
          <a:xfrm rot="-5400000">
            <a:off x="-2105343" y="3147656"/>
            <a:ext cx="5731500" cy="11094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DECFE5"/>
              </a:buClr>
              <a:buSzPts val="2400"/>
              <a:buFont typeface="Arial"/>
              <a:buNone/>
            </a:pPr>
            <a:r>
              <a:rPr lang="zh-CN" sz="2200" b="1" i="0" u="none" strike="noStrike" cap="none">
                <a:solidFill>
                  <a:schemeClr val="lt1"/>
                </a:solidFill>
                <a:latin typeface="Arial"/>
                <a:ea typeface="SimSun"/>
                <a:cs typeface="Arial"/>
                <a:sym typeface="Arial"/>
              </a:rPr>
              <a:t>Chương Trình Nhãn Khoa</a:t>
            </a:r>
          </a:p>
        </p:txBody>
      </p:sp>
      <p:sp>
        <p:nvSpPr>
          <p:cNvPr id="377" name="Google Shape;377;g1672f9f679b_0_4772"/>
          <p:cNvSpPr txBox="1"/>
          <p:nvPr/>
        </p:nvSpPr>
        <p:spPr>
          <a:xfrm>
            <a:off x="3415775" y="5378050"/>
            <a:ext cx="49488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200" b="1" i="1" u="none" strike="noStrike" cap="none" dirty="0">
                <a:solidFill>
                  <a:schemeClr val="dk2"/>
                </a:solidFill>
                <a:latin typeface="Arial"/>
                <a:ea typeface="SimSun"/>
                <a:cs typeface="Arial"/>
                <a:sym typeface="Arial"/>
              </a:rPr>
              <a:t>Những điểm nổi bật của chương trình:</a:t>
            </a:r>
            <a:r>
              <a:rPr lang="zh-CN" sz="1200" b="0" i="0" u="none" strike="noStrike" cap="none" dirty="0">
                <a:solidFill>
                  <a:srgbClr val="000000"/>
                </a:solidFill>
                <a:latin typeface="Arial"/>
                <a:ea typeface="SimSun"/>
                <a:cs typeface="Arial"/>
                <a:sym typeface="Arial"/>
              </a:rPr>
              <a:t> </a:t>
            </a:r>
            <a:r>
              <a:rPr lang="zh-CN" sz="1200" b="0" i="0" u="none" strike="noStrike" cap="none" dirty="0">
                <a:solidFill>
                  <a:schemeClr val="dk1"/>
                </a:solidFill>
                <a:latin typeface="Arial"/>
                <a:ea typeface="SimSun"/>
                <a:cs typeface="Arial"/>
                <a:sym typeface="Arial"/>
              </a:rPr>
              <a:t>Quý vị có thể thăm khám với cả nhà cung cấp trong mạng lưới và ngoài mạng lưới, tuy nhiên, quý vị sẽ phải chi trả ít hơn cho dịch vụ chăm sóc trong mạng lưới. </a:t>
            </a: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1"/>
              </a:solidFill>
              <a:latin typeface="Arial"/>
              <a:ea typeface="Arial"/>
              <a:cs typeface="Arial"/>
              <a:sym typeface="Arial"/>
            </a:endParaRPr>
          </a:p>
        </p:txBody>
      </p:sp>
      <p:pic>
        <p:nvPicPr>
          <p:cNvPr id="2" name="Slide_18">
            <a:hlinkClick r:id="" action="ppaction://media"/>
            <a:extLst>
              <a:ext uri="{FF2B5EF4-FFF2-40B4-BE49-F238E27FC236}">
                <a16:creationId xmlns:a16="http://schemas.microsoft.com/office/drawing/2014/main" id="{AB97FE5A-3A61-6627-AF59-098BD531B5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8800" y="57475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g1672f9f679b_0_4845"/>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225"/>
              <a:buNone/>
            </a:pPr>
            <a:fld id="{00000000-1234-1234-1234-123412341234}" type="slidenum">
              <a:rPr lang="en-US"/>
              <a:t>19</a:t>
            </a:fld>
            <a:endParaRPr lang="en-US"/>
          </a:p>
        </p:txBody>
      </p:sp>
      <p:sp>
        <p:nvSpPr>
          <p:cNvPr id="384" name="Google Shape;384;g1672f9f679b_0_4845"/>
          <p:cNvSpPr/>
          <p:nvPr/>
        </p:nvSpPr>
        <p:spPr>
          <a:xfrm>
            <a:off x="5974650" y="757400"/>
            <a:ext cx="3024000" cy="55845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 name="Google Shape;385;g1672f9f679b_0_4845"/>
          <p:cNvSpPr txBox="1"/>
          <p:nvPr/>
        </p:nvSpPr>
        <p:spPr>
          <a:xfrm>
            <a:off x="6136775" y="627050"/>
            <a:ext cx="2771100" cy="16956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DECFE5"/>
              </a:buClr>
              <a:buSzPts val="2400"/>
              <a:buFont typeface="Arial"/>
              <a:buNone/>
            </a:pPr>
            <a:r>
              <a:rPr lang="zh-CN" sz="2000" b="1" i="0" u="none" strike="noStrike" cap="none">
                <a:solidFill>
                  <a:schemeClr val="lt1"/>
                </a:solidFill>
                <a:latin typeface="Arial"/>
                <a:ea typeface="SimSun"/>
                <a:cs typeface="Arial"/>
                <a:sym typeface="Arial"/>
              </a:rPr>
              <a:t>Các đặc điểm của chương trình </a:t>
            </a:r>
          </a:p>
          <a:p>
            <a:pPr marL="0" marR="0" lvl="0" indent="0" algn="ctr" rtl="0">
              <a:lnSpc>
                <a:spcPct val="90000"/>
              </a:lnSpc>
              <a:spcBef>
                <a:spcPts val="0"/>
              </a:spcBef>
              <a:spcAft>
                <a:spcPts val="0"/>
              </a:spcAft>
              <a:buClr>
                <a:srgbClr val="DECFE5"/>
              </a:buClr>
              <a:buSzPts val="2400"/>
              <a:buFont typeface="Arial"/>
              <a:buNone/>
            </a:pPr>
            <a:r>
              <a:rPr lang="zh-CN" sz="2000" b="0" i="0" u="none" strike="noStrike" cap="none">
                <a:solidFill>
                  <a:schemeClr val="lt1"/>
                </a:solidFill>
                <a:latin typeface="Arial"/>
                <a:ea typeface="SimSun"/>
                <a:cs typeface="Arial"/>
                <a:sym typeface="Arial"/>
              </a:rPr>
              <a:t>Nhãn Khoa Aetna </a:t>
            </a:r>
          </a:p>
        </p:txBody>
      </p:sp>
      <p:cxnSp>
        <p:nvCxnSpPr>
          <p:cNvPr id="386" name="Google Shape;386;g1672f9f679b_0_4845"/>
          <p:cNvCxnSpPr/>
          <p:nvPr/>
        </p:nvCxnSpPr>
        <p:spPr>
          <a:xfrm>
            <a:off x="6746400" y="2016275"/>
            <a:ext cx="1480500" cy="0"/>
          </a:xfrm>
          <a:prstGeom prst="straightConnector1">
            <a:avLst/>
          </a:prstGeom>
          <a:noFill/>
          <a:ln w="19050" cap="flat" cmpd="sng">
            <a:solidFill>
              <a:schemeClr val="lt1"/>
            </a:solidFill>
            <a:prstDash val="solid"/>
            <a:round/>
            <a:headEnd type="none" w="sm" len="sm"/>
            <a:tailEnd type="none" w="sm" len="sm"/>
          </a:ln>
        </p:spPr>
      </p:cxnSp>
      <p:sp>
        <p:nvSpPr>
          <p:cNvPr id="387" name="Google Shape;387;g1672f9f679b_0_4845"/>
          <p:cNvSpPr txBox="1"/>
          <p:nvPr/>
        </p:nvSpPr>
        <p:spPr>
          <a:xfrm>
            <a:off x="5977975" y="2091625"/>
            <a:ext cx="3024000" cy="4431952"/>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800"/>
              <a:buFont typeface="Arial"/>
              <a:buNone/>
            </a:pPr>
            <a:endParaRPr sz="1000" b="0" i="0" u="none" strike="noStrike" cap="none" dirty="0">
              <a:solidFill>
                <a:schemeClr val="lt1"/>
              </a:solidFill>
              <a:latin typeface="Arial"/>
              <a:ea typeface="Arial"/>
              <a:cs typeface="Arial"/>
              <a:sym typeface="Arial"/>
            </a:endParaRPr>
          </a:p>
          <a:p>
            <a:pPr marL="457200" marR="0" lvl="0" indent="-304800" algn="l" rtl="0">
              <a:lnSpc>
                <a:spcPct val="115000"/>
              </a:lnSpc>
              <a:spcBef>
                <a:spcPts val="0"/>
              </a:spcBef>
              <a:spcAft>
                <a:spcPts val="0"/>
              </a:spcAft>
              <a:buClr>
                <a:schemeClr val="lt1"/>
              </a:buClr>
              <a:buSzPts val="1200"/>
              <a:buFont typeface="Arial"/>
              <a:buChar char="●"/>
            </a:pPr>
            <a:r>
              <a:rPr lang="zh-CN" sz="1000" b="0" i="0" u="none" strike="noStrike" cap="none" dirty="0">
                <a:solidFill>
                  <a:schemeClr val="lt1"/>
                </a:solidFill>
                <a:latin typeface="Arial"/>
                <a:ea typeface="SimSun"/>
                <a:cs typeface="Arial"/>
                <a:sym typeface="Arial"/>
              </a:rPr>
              <a:t>Cung cấp cuộc hẹn thuận tiện vào cuối tuần hoặc ban đêm không cần đặt trước </a:t>
            </a:r>
          </a:p>
          <a:p>
            <a:pPr marL="457200" marR="0" lvl="0" indent="0" algn="l" rtl="0">
              <a:lnSpc>
                <a:spcPct val="115000"/>
              </a:lnSpc>
              <a:spcBef>
                <a:spcPts val="0"/>
              </a:spcBef>
              <a:spcAft>
                <a:spcPts val="0"/>
              </a:spcAft>
              <a:buClr>
                <a:srgbClr val="000000"/>
              </a:buClr>
              <a:buSzPts val="800"/>
              <a:buFont typeface="Arial"/>
              <a:buNone/>
            </a:pPr>
            <a:endParaRPr sz="800" b="0" i="0" u="none" strike="noStrike" cap="none" dirty="0">
              <a:solidFill>
                <a:schemeClr val="lt1"/>
              </a:solidFill>
              <a:latin typeface="Arial"/>
              <a:ea typeface="Arial"/>
              <a:cs typeface="Arial"/>
              <a:sym typeface="Arial"/>
            </a:endParaRPr>
          </a:p>
          <a:p>
            <a:pPr marL="457200" marR="0" lvl="0" indent="-304800" algn="l" rtl="0">
              <a:lnSpc>
                <a:spcPct val="115000"/>
              </a:lnSpc>
              <a:spcBef>
                <a:spcPts val="0"/>
              </a:spcBef>
              <a:spcAft>
                <a:spcPts val="0"/>
              </a:spcAft>
              <a:buClr>
                <a:schemeClr val="lt1"/>
              </a:buClr>
              <a:buSzPts val="1200"/>
              <a:buFont typeface="Arial"/>
              <a:buChar char="●"/>
            </a:pPr>
            <a:r>
              <a:rPr lang="zh-CN" sz="1000" b="0" i="0" u="none" strike="noStrike" cap="none" dirty="0">
                <a:solidFill>
                  <a:schemeClr val="lt1"/>
                </a:solidFill>
                <a:latin typeface="Arial"/>
                <a:ea typeface="SimSun"/>
                <a:cs typeface="Arial"/>
                <a:sym typeface="Arial"/>
              </a:rPr>
              <a:t>Các khoản giảm giá ngoài quyền lợi trong chương trình </a:t>
            </a:r>
          </a:p>
          <a:p>
            <a:pPr marL="457200" marR="0" lvl="0" indent="0" algn="l" rtl="0">
              <a:lnSpc>
                <a:spcPct val="115000"/>
              </a:lnSpc>
              <a:spcBef>
                <a:spcPts val="0"/>
              </a:spcBef>
              <a:spcAft>
                <a:spcPts val="0"/>
              </a:spcAft>
              <a:buClr>
                <a:srgbClr val="000000"/>
              </a:buClr>
              <a:buSzPts val="800"/>
              <a:buFont typeface="Arial"/>
              <a:buNone/>
            </a:pPr>
            <a:endParaRPr lang="zh-CN" altLang="en-US" sz="800" b="0" i="0" u="none" strike="noStrike" cap="none" dirty="0">
              <a:solidFill>
                <a:schemeClr val="lt1"/>
              </a:solidFill>
              <a:latin typeface="Arial"/>
              <a:ea typeface="Arial"/>
              <a:cs typeface="Arial"/>
              <a:sym typeface="Arial"/>
            </a:endParaRPr>
          </a:p>
          <a:p>
            <a:pPr marL="457200" marR="0" lvl="0" indent="-304800" algn="l" rtl="0">
              <a:lnSpc>
                <a:spcPct val="115000"/>
              </a:lnSpc>
              <a:spcBef>
                <a:spcPts val="0"/>
              </a:spcBef>
              <a:spcAft>
                <a:spcPts val="0"/>
              </a:spcAft>
              <a:buClr>
                <a:schemeClr val="lt1"/>
              </a:buClr>
              <a:buSzPts val="1200"/>
              <a:buFont typeface="Arial"/>
              <a:buChar char="●"/>
            </a:pPr>
            <a:r>
              <a:rPr lang="zh-CN" sz="1000" b="0" i="0" u="none" strike="noStrike" cap="none" dirty="0">
                <a:solidFill>
                  <a:schemeClr val="lt1"/>
                </a:solidFill>
                <a:latin typeface="Arial"/>
                <a:ea typeface="SimSun"/>
                <a:cs typeface="Arial"/>
                <a:sym typeface="Arial"/>
              </a:rPr>
              <a:t>Lên lịch hẹn trực tuyến </a:t>
            </a:r>
          </a:p>
          <a:p>
            <a:pPr marL="457200" marR="0" lvl="0" indent="0" algn="l" rtl="0">
              <a:lnSpc>
                <a:spcPct val="115000"/>
              </a:lnSpc>
              <a:spcBef>
                <a:spcPts val="0"/>
              </a:spcBef>
              <a:spcAft>
                <a:spcPts val="0"/>
              </a:spcAft>
              <a:buClr>
                <a:srgbClr val="000000"/>
              </a:buClr>
              <a:buSzPts val="800"/>
              <a:buFont typeface="Arial"/>
              <a:buNone/>
            </a:pPr>
            <a:endParaRPr sz="800" b="0" i="0" u="none" strike="noStrike" cap="none" dirty="0">
              <a:solidFill>
                <a:schemeClr val="lt1"/>
              </a:solidFill>
              <a:latin typeface="Arial"/>
              <a:ea typeface="Arial"/>
              <a:cs typeface="Arial"/>
              <a:sym typeface="Arial"/>
            </a:endParaRPr>
          </a:p>
          <a:p>
            <a:pPr marL="457200" marR="0" lvl="0" indent="-304800" algn="l" rtl="0">
              <a:lnSpc>
                <a:spcPct val="115000"/>
              </a:lnSpc>
              <a:spcBef>
                <a:spcPts val="0"/>
              </a:spcBef>
              <a:spcAft>
                <a:spcPts val="0"/>
              </a:spcAft>
              <a:buClr>
                <a:schemeClr val="lt1"/>
              </a:buClr>
              <a:buSzPts val="1200"/>
              <a:buFont typeface="Arial"/>
              <a:buChar char="●"/>
            </a:pPr>
            <a:r>
              <a:rPr lang="zh-CN" sz="1000" b="0" i="0" u="none" strike="noStrike" cap="none" dirty="0">
                <a:solidFill>
                  <a:schemeClr val="lt1"/>
                </a:solidFill>
                <a:latin typeface="Arial"/>
                <a:ea typeface="SimSun"/>
                <a:cs typeface="Arial"/>
                <a:sym typeface="Arial"/>
              </a:rPr>
              <a:t>Bộ phận hỗ trợ trực tiếp hoạt động 7 ngày một tuần (giờ làm việc của bộ phận dịch vụ khách hàng phù hợp với giờ làm việc của nhà bán lẻ)</a:t>
            </a:r>
          </a:p>
          <a:p>
            <a:pPr marL="457200" marR="0" lvl="0" indent="0" algn="l" rtl="0">
              <a:lnSpc>
                <a:spcPct val="115000"/>
              </a:lnSpc>
              <a:spcBef>
                <a:spcPts val="0"/>
              </a:spcBef>
              <a:spcAft>
                <a:spcPts val="0"/>
              </a:spcAft>
              <a:buClr>
                <a:srgbClr val="000000"/>
              </a:buClr>
              <a:buSzPts val="1200"/>
              <a:buFont typeface="Arial"/>
              <a:buNone/>
            </a:pPr>
            <a:endParaRPr sz="800" b="0" i="0" u="none" strike="noStrike" cap="none" dirty="0">
              <a:solidFill>
                <a:schemeClr val="lt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200"/>
              <a:buFont typeface="Arial"/>
              <a:buNone/>
            </a:pPr>
            <a:r>
              <a:rPr lang="zh-CN" sz="1000" b="0" i="0" u="none" strike="noStrike" cap="none" dirty="0">
                <a:solidFill>
                  <a:schemeClr val="lt1"/>
                </a:solidFill>
                <a:latin typeface="Arial"/>
                <a:ea typeface="SimSun"/>
                <a:cs typeface="Arial"/>
                <a:sym typeface="Arial"/>
              </a:rPr>
              <a:t>Truy cập AetnaVision.com để tìm một nhà cung cấp gần quý vị. Các nhà cung cấp trực tuyến bao gồm: </a:t>
            </a:r>
          </a:p>
          <a:p>
            <a:pPr marL="457200" marR="0" lvl="0" indent="-304800" algn="l" rtl="0">
              <a:lnSpc>
                <a:spcPct val="115000"/>
              </a:lnSpc>
              <a:spcBef>
                <a:spcPts val="0"/>
              </a:spcBef>
              <a:spcAft>
                <a:spcPts val="0"/>
              </a:spcAft>
              <a:buClr>
                <a:schemeClr val="lt1"/>
              </a:buClr>
              <a:buSzPts val="1200"/>
              <a:buFont typeface="Arial"/>
              <a:buChar char="●"/>
            </a:pPr>
            <a:r>
              <a:rPr lang="zh-CN" sz="1000" b="0" i="0" u="none" strike="noStrike" cap="none" dirty="0">
                <a:solidFill>
                  <a:schemeClr val="lt1"/>
                </a:solidFill>
                <a:latin typeface="Arial"/>
                <a:ea typeface="SimSun"/>
                <a:cs typeface="Arial"/>
                <a:sym typeface="Arial"/>
              </a:rPr>
              <a:t>ContactsDirect.com </a:t>
            </a:r>
          </a:p>
          <a:p>
            <a:pPr marL="457200" marR="0" lvl="0" indent="-304800" algn="l" rtl="0">
              <a:lnSpc>
                <a:spcPct val="115000"/>
              </a:lnSpc>
              <a:spcBef>
                <a:spcPts val="0"/>
              </a:spcBef>
              <a:spcAft>
                <a:spcPts val="0"/>
              </a:spcAft>
              <a:buClr>
                <a:schemeClr val="lt1"/>
              </a:buClr>
              <a:buSzPts val="1200"/>
              <a:buFont typeface="Arial"/>
              <a:buChar char="●"/>
            </a:pPr>
            <a:r>
              <a:rPr lang="zh-CN" sz="1000" b="0" i="0" u="none" strike="noStrike" cap="none" dirty="0">
                <a:solidFill>
                  <a:schemeClr val="lt1"/>
                </a:solidFill>
                <a:latin typeface="Arial"/>
                <a:ea typeface="SimSun"/>
                <a:cs typeface="Arial"/>
                <a:sym typeface="Arial"/>
              </a:rPr>
              <a:t>CVS.com/Optical </a:t>
            </a:r>
          </a:p>
          <a:p>
            <a:pPr marL="457200" marR="0" lvl="0" indent="-304800" algn="l" rtl="0">
              <a:lnSpc>
                <a:spcPct val="115000"/>
              </a:lnSpc>
              <a:spcBef>
                <a:spcPts val="0"/>
              </a:spcBef>
              <a:spcAft>
                <a:spcPts val="0"/>
              </a:spcAft>
              <a:buClr>
                <a:schemeClr val="lt1"/>
              </a:buClr>
              <a:buSzPts val="1200"/>
              <a:buFont typeface="Arial"/>
              <a:buChar char="●"/>
            </a:pPr>
            <a:r>
              <a:rPr lang="zh-CN" sz="1000" b="0" i="0" u="none" strike="noStrike" cap="none" dirty="0">
                <a:solidFill>
                  <a:schemeClr val="lt1"/>
                </a:solidFill>
                <a:latin typeface="Arial"/>
                <a:ea typeface="SimSun"/>
                <a:cs typeface="Arial"/>
                <a:sym typeface="Arial"/>
              </a:rPr>
              <a:t>Glasses.com </a:t>
            </a:r>
          </a:p>
          <a:p>
            <a:pPr marL="457200" marR="0" lvl="0" indent="-304800" algn="l" rtl="0">
              <a:lnSpc>
                <a:spcPct val="115000"/>
              </a:lnSpc>
              <a:spcBef>
                <a:spcPts val="0"/>
              </a:spcBef>
              <a:spcAft>
                <a:spcPts val="0"/>
              </a:spcAft>
              <a:buClr>
                <a:schemeClr val="lt1"/>
              </a:buClr>
              <a:buSzPts val="1200"/>
              <a:buFont typeface="Arial"/>
              <a:buChar char="●"/>
            </a:pPr>
            <a:r>
              <a:rPr lang="zh-CN" sz="1000" b="0" i="0" u="none" strike="noStrike" cap="none" dirty="0">
                <a:solidFill>
                  <a:schemeClr val="lt1"/>
                </a:solidFill>
                <a:latin typeface="Arial"/>
                <a:ea typeface="SimSun"/>
                <a:cs typeface="Arial"/>
                <a:sym typeface="Arial"/>
              </a:rPr>
              <a:t>LensCrafters.com </a:t>
            </a:r>
          </a:p>
          <a:p>
            <a:pPr marL="457200" marR="0" lvl="0" indent="-304800" algn="l" rtl="0">
              <a:lnSpc>
                <a:spcPct val="115000"/>
              </a:lnSpc>
              <a:spcBef>
                <a:spcPts val="0"/>
              </a:spcBef>
              <a:spcAft>
                <a:spcPts val="0"/>
              </a:spcAft>
              <a:buClr>
                <a:schemeClr val="lt1"/>
              </a:buClr>
              <a:buSzPts val="1200"/>
              <a:buFont typeface="Arial"/>
              <a:buChar char="●"/>
            </a:pPr>
            <a:r>
              <a:rPr lang="zh-CN" sz="1000" b="0" i="0" u="none" strike="noStrike" cap="none" dirty="0">
                <a:solidFill>
                  <a:schemeClr val="lt1"/>
                </a:solidFill>
                <a:latin typeface="Arial"/>
                <a:ea typeface="SimSun"/>
                <a:cs typeface="Arial"/>
                <a:sym typeface="Arial"/>
              </a:rPr>
              <a:t>TargetOptical.com </a:t>
            </a:r>
          </a:p>
          <a:p>
            <a:pPr marL="457200" marR="0" lvl="0" indent="-304800" algn="l" rtl="0">
              <a:lnSpc>
                <a:spcPct val="115000"/>
              </a:lnSpc>
              <a:spcBef>
                <a:spcPts val="0"/>
              </a:spcBef>
              <a:spcAft>
                <a:spcPts val="0"/>
              </a:spcAft>
              <a:buClr>
                <a:schemeClr val="lt1"/>
              </a:buClr>
              <a:buSzPts val="1200"/>
              <a:buFont typeface="Arial"/>
              <a:buChar char="●"/>
            </a:pPr>
            <a:r>
              <a:rPr lang="zh-CN" sz="1000" b="0" i="0" u="none" strike="noStrike" cap="none" dirty="0">
                <a:solidFill>
                  <a:schemeClr val="lt1"/>
                </a:solidFill>
                <a:latin typeface="Arial"/>
                <a:ea typeface="SimSun"/>
                <a:cs typeface="Arial"/>
                <a:sym typeface="Arial"/>
              </a:rPr>
              <a:t>Ray-Ban.com </a:t>
            </a:r>
          </a:p>
          <a:p>
            <a:pPr marL="0" marR="0" lvl="0" indent="0" algn="l" rtl="0">
              <a:lnSpc>
                <a:spcPct val="115000"/>
              </a:lnSpc>
              <a:spcBef>
                <a:spcPts val="0"/>
              </a:spcBef>
              <a:spcAft>
                <a:spcPts val="0"/>
              </a:spcAft>
              <a:buClr>
                <a:srgbClr val="000000"/>
              </a:buClr>
              <a:buSzPts val="1200"/>
              <a:buFont typeface="Arial"/>
              <a:buNone/>
            </a:pPr>
            <a:endParaRPr sz="1000" b="0" i="0" u="none" strike="noStrike" cap="none" dirty="0">
              <a:solidFill>
                <a:schemeClr val="lt1"/>
              </a:solidFill>
              <a:latin typeface="Arial"/>
              <a:ea typeface="Arial"/>
              <a:cs typeface="Arial"/>
              <a:sym typeface="Arial"/>
            </a:endParaRPr>
          </a:p>
        </p:txBody>
      </p:sp>
      <p:sp>
        <p:nvSpPr>
          <p:cNvPr id="388" name="Google Shape;388;g1672f9f679b_0_4845"/>
          <p:cNvSpPr txBox="1"/>
          <p:nvPr/>
        </p:nvSpPr>
        <p:spPr>
          <a:xfrm>
            <a:off x="0" y="2"/>
            <a:ext cx="5731500" cy="7719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DECFE5"/>
              </a:buClr>
              <a:buSzPts val="2400"/>
              <a:buFont typeface="Arial"/>
              <a:buNone/>
            </a:pPr>
            <a:r>
              <a:rPr lang="zh-CN" sz="2200" b="1" i="0" u="none" strike="noStrike" cap="none">
                <a:solidFill>
                  <a:srgbClr val="888888"/>
                </a:solidFill>
                <a:latin typeface="Arial"/>
                <a:ea typeface="SimSun"/>
                <a:cs typeface="Arial"/>
                <a:sym typeface="Arial"/>
              </a:rPr>
              <a:t>Các Quyền Lợi Nhãn Khoa</a:t>
            </a:r>
          </a:p>
        </p:txBody>
      </p:sp>
      <p:sp>
        <p:nvSpPr>
          <p:cNvPr id="389" name="Google Shape;389;g1672f9f679b_0_4845"/>
          <p:cNvSpPr txBox="1">
            <a:spLocks noGrp="1"/>
          </p:cNvSpPr>
          <p:nvPr>
            <p:ph type="body" idx="4294967295"/>
          </p:nvPr>
        </p:nvSpPr>
        <p:spPr>
          <a:xfrm>
            <a:off x="409199" y="771900"/>
            <a:ext cx="5512500" cy="73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4000"/>
              <a:buNone/>
            </a:pPr>
            <a:r>
              <a:rPr lang="zh-CN" sz="2500" b="1">
                <a:solidFill>
                  <a:srgbClr val="3F3F3F"/>
                </a:solidFill>
                <a:latin typeface="Arial"/>
                <a:ea typeface="SimSun"/>
                <a:cs typeface="Arial"/>
                <a:sym typeface="Arial"/>
              </a:rPr>
              <a:t>Tích Hợp Chương Trình Y Tế &amp; Nhãn Khoa Aetna</a:t>
            </a:r>
          </a:p>
        </p:txBody>
      </p:sp>
      <p:sp>
        <p:nvSpPr>
          <p:cNvPr id="390" name="Google Shape;390;g1672f9f679b_0_4845"/>
          <p:cNvSpPr txBox="1"/>
          <p:nvPr/>
        </p:nvSpPr>
        <p:spPr>
          <a:xfrm>
            <a:off x="518775" y="2558725"/>
            <a:ext cx="2416800" cy="1660800"/>
          </a:xfrm>
          <a:prstGeom prst="rect">
            <a:avLst/>
          </a:prstGeom>
          <a:noFill/>
          <a:ln>
            <a:noFill/>
          </a:ln>
        </p:spPr>
        <p:txBody>
          <a:bodyPr spcFirstLastPara="1" wrap="square" lIns="91425" tIns="91425" rIns="91425" bIns="91425" anchor="t" anchorCtr="0">
            <a:spAutoFit/>
          </a:bodyPr>
          <a:lstStyle/>
          <a:p>
            <a:pPr marL="0" marR="0" lvl="0" indent="0" algn="l" rtl="0">
              <a:lnSpc>
                <a:spcPct val="110000"/>
              </a:lnSpc>
              <a:spcBef>
                <a:spcPts val="300"/>
              </a:spcBef>
              <a:spcAft>
                <a:spcPts val="0"/>
              </a:spcAft>
              <a:buClr>
                <a:srgbClr val="000000"/>
              </a:buClr>
              <a:buSzPts val="1400"/>
              <a:buFont typeface="Arial"/>
              <a:buNone/>
            </a:pPr>
            <a:r>
              <a:rPr lang="zh-CN" sz="1400" b="1" i="0" u="none" strike="noStrike" cap="none">
                <a:solidFill>
                  <a:schemeClr val="dk2"/>
                </a:solidFill>
                <a:latin typeface="Arial"/>
                <a:ea typeface="SimSun"/>
                <a:cs typeface="Arial"/>
                <a:sym typeface="Arial"/>
              </a:rPr>
              <a:t>Bệnh tiểu đường</a:t>
            </a:r>
          </a:p>
          <a:p>
            <a:pPr marL="0" marR="0" lvl="0" indent="0" algn="l" rtl="0">
              <a:lnSpc>
                <a:spcPct val="110000"/>
              </a:lnSpc>
              <a:spcBef>
                <a:spcPts val="300"/>
              </a:spcBef>
              <a:spcAft>
                <a:spcPts val="0"/>
              </a:spcAft>
              <a:buClr>
                <a:srgbClr val="000000"/>
              </a:buClr>
              <a:buSzPts val="1200"/>
              <a:buFont typeface="Arial"/>
              <a:buNone/>
            </a:pPr>
            <a:r>
              <a:rPr lang="zh-CN" sz="1200" b="0" i="0" u="none" strike="noStrike" cap="none">
                <a:solidFill>
                  <a:srgbClr val="3F3F3F"/>
                </a:solidFill>
                <a:latin typeface="Arial"/>
                <a:ea typeface="SimSun"/>
                <a:cs typeface="Arial"/>
                <a:sym typeface="Arial"/>
              </a:rPr>
              <a:t>Bệnh võng mạc tiểu đường là nguyên nhân hàng đầu gây mù lòa ở người lớn trong độ tuổi từ 20</a:t>
            </a:r>
            <a:r>
              <a:rPr lang="zh-CN" sz="1200" b="0" i="0" u="none" strike="noStrike" cap="none">
                <a:solidFill>
                  <a:schemeClr val="dk1"/>
                </a:solidFill>
                <a:latin typeface="Arial"/>
                <a:ea typeface="SimSun"/>
                <a:cs typeface="Arial"/>
                <a:sym typeface="Arial"/>
              </a:rPr>
              <a:t>–</a:t>
            </a:r>
            <a:r>
              <a:rPr lang="zh-CN" sz="1200" b="0" i="0" u="none" strike="noStrike" cap="none">
                <a:solidFill>
                  <a:srgbClr val="3F3F3F"/>
                </a:solidFill>
                <a:latin typeface="Arial"/>
                <a:ea typeface="SimSun"/>
                <a:cs typeface="Arial"/>
                <a:sym typeface="Arial"/>
              </a:rPr>
              <a:t>74. Chăm sóc mắt đúng cách có thể giúp phát hiện và điều trị sớm các biến chứng liên quan đến thị lực.</a:t>
            </a:r>
          </a:p>
        </p:txBody>
      </p:sp>
      <p:sp>
        <p:nvSpPr>
          <p:cNvPr id="391" name="Google Shape;391;g1672f9f679b_0_4845"/>
          <p:cNvSpPr txBox="1"/>
          <p:nvPr/>
        </p:nvSpPr>
        <p:spPr>
          <a:xfrm>
            <a:off x="3373200" y="2558725"/>
            <a:ext cx="2358300" cy="1863900"/>
          </a:xfrm>
          <a:prstGeom prst="rect">
            <a:avLst/>
          </a:prstGeom>
          <a:noFill/>
          <a:ln>
            <a:noFill/>
          </a:ln>
        </p:spPr>
        <p:txBody>
          <a:bodyPr spcFirstLastPara="1" wrap="square" lIns="91425" tIns="91425" rIns="91425" bIns="91425" anchor="t" anchorCtr="0">
            <a:spAutoFit/>
          </a:bodyPr>
          <a:lstStyle/>
          <a:p>
            <a:pPr marL="0" marR="0" lvl="0" indent="0" algn="l" rtl="0">
              <a:lnSpc>
                <a:spcPct val="110000"/>
              </a:lnSpc>
              <a:spcBef>
                <a:spcPts val="300"/>
              </a:spcBef>
              <a:spcAft>
                <a:spcPts val="0"/>
              </a:spcAft>
              <a:buClr>
                <a:srgbClr val="000000"/>
              </a:buClr>
              <a:buSzPts val="1400"/>
              <a:buFont typeface="Arial"/>
              <a:buNone/>
            </a:pPr>
            <a:r>
              <a:rPr lang="zh-CN" sz="1400" b="1" i="0" u="none" strike="noStrike" cap="none" dirty="0">
                <a:solidFill>
                  <a:schemeClr val="dk2"/>
                </a:solidFill>
                <a:latin typeface="Arial"/>
                <a:ea typeface="SimSun"/>
                <a:cs typeface="Arial"/>
                <a:sym typeface="Arial"/>
              </a:rPr>
              <a:t>Ánh sáng xanh</a:t>
            </a:r>
          </a:p>
          <a:p>
            <a:pPr marL="0" marR="0" lvl="0" indent="0" algn="l" rtl="0">
              <a:lnSpc>
                <a:spcPct val="110000"/>
              </a:lnSpc>
              <a:spcBef>
                <a:spcPts val="300"/>
              </a:spcBef>
              <a:spcAft>
                <a:spcPts val="0"/>
              </a:spcAft>
              <a:buClr>
                <a:srgbClr val="000000"/>
              </a:buClr>
              <a:buSzPts val="1200"/>
              <a:buFont typeface="Arial"/>
              <a:buNone/>
            </a:pPr>
            <a:r>
              <a:rPr lang="zh-CN" sz="1200" b="0" i="0" u="none" strike="noStrike" cap="none" dirty="0">
                <a:solidFill>
                  <a:srgbClr val="3F3F3F"/>
                </a:solidFill>
                <a:latin typeface="Arial"/>
                <a:ea typeface="SimSun"/>
                <a:cs typeface="Arial"/>
                <a:sym typeface="Arial"/>
              </a:rPr>
              <a:t>Ánh sáng này phát ra từ TV, máy tính, máy tính bảng, điện thoại - và thậm chí cả mặt trời. Tiếp xúc quá nhiều có thể gây mờ mắt, khó tập trung, khô mắt và khó chịu, đau đầu và thậm chí thoái hóa điểm vàng. </a:t>
            </a:r>
          </a:p>
        </p:txBody>
      </p:sp>
      <p:sp>
        <p:nvSpPr>
          <p:cNvPr id="392" name="Google Shape;392;g1672f9f679b_0_4845"/>
          <p:cNvSpPr txBox="1"/>
          <p:nvPr/>
        </p:nvSpPr>
        <p:spPr>
          <a:xfrm>
            <a:off x="518775" y="4445800"/>
            <a:ext cx="2416800" cy="1494600"/>
          </a:xfrm>
          <a:prstGeom prst="rect">
            <a:avLst/>
          </a:prstGeom>
          <a:noFill/>
          <a:ln>
            <a:noFill/>
          </a:ln>
        </p:spPr>
        <p:txBody>
          <a:bodyPr spcFirstLastPara="1" wrap="square" lIns="91425" tIns="91425" rIns="91425" bIns="91425" anchor="t" anchorCtr="0">
            <a:spAutoFit/>
          </a:bodyPr>
          <a:lstStyle/>
          <a:p>
            <a:pPr marL="0" marR="0" lvl="0" indent="0" algn="l" rtl="0">
              <a:lnSpc>
                <a:spcPct val="110000"/>
              </a:lnSpc>
              <a:spcBef>
                <a:spcPts val="300"/>
              </a:spcBef>
              <a:spcAft>
                <a:spcPts val="0"/>
              </a:spcAft>
              <a:buClr>
                <a:srgbClr val="000000"/>
              </a:buClr>
              <a:buSzPts val="1400"/>
              <a:buFont typeface="Arial"/>
              <a:buNone/>
            </a:pPr>
            <a:r>
              <a:rPr lang="zh-CN" sz="1400" b="1" i="0" u="none" strike="noStrike" cap="none" dirty="0">
                <a:solidFill>
                  <a:schemeClr val="dk2"/>
                </a:solidFill>
                <a:latin typeface="Arial"/>
                <a:ea typeface="SimSun"/>
                <a:cs typeface="Arial"/>
                <a:sym typeface="Arial"/>
              </a:rPr>
              <a:t>Huyết áp cao</a:t>
            </a:r>
          </a:p>
          <a:p>
            <a:pPr marL="0" marR="0" lvl="0" indent="0" algn="l" rtl="0">
              <a:lnSpc>
                <a:spcPct val="115000"/>
              </a:lnSpc>
              <a:spcBef>
                <a:spcPts val="300"/>
              </a:spcBef>
              <a:spcAft>
                <a:spcPts val="0"/>
              </a:spcAft>
              <a:buClr>
                <a:srgbClr val="000000"/>
              </a:buClr>
              <a:buSzPts val="1200"/>
              <a:buFont typeface="Arial"/>
              <a:buNone/>
            </a:pPr>
            <a:r>
              <a:rPr lang="zh-CN" sz="1200" b="0" i="0" u="none" strike="noStrike" cap="none" dirty="0">
                <a:solidFill>
                  <a:srgbClr val="3F3F3F"/>
                </a:solidFill>
                <a:latin typeface="Arial"/>
                <a:ea typeface="SimSun"/>
                <a:cs typeface="Arial"/>
                <a:sym typeface="Arial"/>
              </a:rPr>
              <a:t>Bằng cách xem các mạch máu ở võng mạc của mắt, bác sĩ nhãn khoa có thể tìm kiếm các dấu hiệu sớm của huyết áp cao (còn gọi là tăng huyết áp).</a:t>
            </a:r>
          </a:p>
        </p:txBody>
      </p:sp>
      <p:sp>
        <p:nvSpPr>
          <p:cNvPr id="393" name="Google Shape;393;g1672f9f679b_0_4845"/>
          <p:cNvSpPr txBox="1"/>
          <p:nvPr/>
        </p:nvSpPr>
        <p:spPr>
          <a:xfrm>
            <a:off x="3373200" y="4445800"/>
            <a:ext cx="2416800" cy="1783800"/>
          </a:xfrm>
          <a:prstGeom prst="rect">
            <a:avLst/>
          </a:prstGeom>
          <a:noFill/>
          <a:ln>
            <a:noFill/>
          </a:ln>
        </p:spPr>
        <p:txBody>
          <a:bodyPr spcFirstLastPara="1" wrap="square" lIns="91425" tIns="91425" rIns="91425" bIns="91425" anchor="t" anchorCtr="0">
            <a:spAutoFit/>
          </a:bodyPr>
          <a:lstStyle/>
          <a:p>
            <a:pPr marL="0" marR="0" lvl="0" indent="0" algn="l" rtl="0">
              <a:lnSpc>
                <a:spcPct val="110000"/>
              </a:lnSpc>
              <a:spcBef>
                <a:spcPts val="300"/>
              </a:spcBef>
              <a:spcAft>
                <a:spcPts val="0"/>
              </a:spcAft>
              <a:buClr>
                <a:srgbClr val="000000"/>
              </a:buClr>
              <a:buSzPts val="1400"/>
              <a:buFont typeface="Arial"/>
              <a:buNone/>
            </a:pPr>
            <a:r>
              <a:rPr lang="zh-CN" sz="1400" b="1" i="0" u="none" strike="noStrike" cap="none" dirty="0">
                <a:solidFill>
                  <a:schemeClr val="dk2"/>
                </a:solidFill>
                <a:latin typeface="Arial"/>
                <a:ea typeface="SimSun"/>
                <a:cs typeface="Arial"/>
                <a:sym typeface="Arial"/>
              </a:rPr>
              <a:t>Mặt trời</a:t>
            </a:r>
          </a:p>
          <a:p>
            <a:pPr marL="0" marR="0" lvl="0" indent="0" algn="l" rtl="0">
              <a:lnSpc>
                <a:spcPct val="115000"/>
              </a:lnSpc>
              <a:spcBef>
                <a:spcPts val="300"/>
              </a:spcBef>
              <a:spcAft>
                <a:spcPts val="0"/>
              </a:spcAft>
              <a:buClr>
                <a:srgbClr val="000000"/>
              </a:buClr>
              <a:buSzPts val="1200"/>
              <a:buFont typeface="Arial"/>
              <a:buNone/>
            </a:pPr>
            <a:r>
              <a:rPr lang="zh-CN" sz="1200" b="0" i="0" u="none" strike="noStrike" cap="none" dirty="0">
                <a:solidFill>
                  <a:srgbClr val="3F3F3F"/>
                </a:solidFill>
                <a:latin typeface="Arial"/>
                <a:ea typeface="SimSun"/>
                <a:cs typeface="Arial"/>
                <a:sym typeface="Arial"/>
              </a:rPr>
              <a:t>Bảo vệ mắt của quý vị khỏi mặt trời có thể giảm nguy cơ về:</a:t>
            </a:r>
          </a:p>
          <a:p>
            <a:pPr marL="228600" marR="0" lvl="0" indent="-165100" algn="l" rtl="0">
              <a:lnSpc>
                <a:spcPct val="115000"/>
              </a:lnSpc>
              <a:spcBef>
                <a:spcPts val="600"/>
              </a:spcBef>
              <a:spcAft>
                <a:spcPts val="0"/>
              </a:spcAft>
              <a:buClr>
                <a:srgbClr val="000000"/>
              </a:buClr>
              <a:buSzPts val="800"/>
              <a:buFont typeface="Arial"/>
              <a:buChar char="●"/>
            </a:pPr>
            <a:r>
              <a:rPr lang="zh-CN" sz="1200" b="0" i="0" u="none" strike="noStrike" cap="none" dirty="0">
                <a:solidFill>
                  <a:srgbClr val="3F3F3F"/>
                </a:solidFill>
                <a:latin typeface="Arial"/>
                <a:ea typeface="SimSun"/>
                <a:cs typeface="Arial"/>
                <a:sym typeface="Arial"/>
              </a:rPr>
              <a:t>Đục thủy tinh thể</a:t>
            </a:r>
          </a:p>
          <a:p>
            <a:pPr marL="228600" marR="0" lvl="0" indent="-165100" algn="l" rtl="0">
              <a:lnSpc>
                <a:spcPct val="115000"/>
              </a:lnSpc>
              <a:spcBef>
                <a:spcPts val="0"/>
              </a:spcBef>
              <a:spcAft>
                <a:spcPts val="0"/>
              </a:spcAft>
              <a:buClr>
                <a:srgbClr val="000000"/>
              </a:buClr>
              <a:buSzPts val="800"/>
              <a:buFont typeface="Arial"/>
              <a:buChar char="●"/>
            </a:pPr>
            <a:r>
              <a:rPr lang="zh-CN" sz="1200" b="0" i="0" u="none" strike="noStrike" cap="none" dirty="0">
                <a:solidFill>
                  <a:srgbClr val="3F3F3F"/>
                </a:solidFill>
                <a:latin typeface="Arial"/>
                <a:ea typeface="SimSun"/>
                <a:cs typeface="Arial"/>
                <a:sym typeface="Arial"/>
              </a:rPr>
              <a:t>Thoái hóa điểm vàng</a:t>
            </a:r>
          </a:p>
          <a:p>
            <a:pPr marL="228600" marR="0" lvl="0" indent="-165100" algn="l" rtl="0">
              <a:lnSpc>
                <a:spcPct val="115000"/>
              </a:lnSpc>
              <a:spcBef>
                <a:spcPts val="0"/>
              </a:spcBef>
              <a:spcAft>
                <a:spcPts val="0"/>
              </a:spcAft>
              <a:buClr>
                <a:srgbClr val="000000"/>
              </a:buClr>
              <a:buSzPts val="800"/>
              <a:buFont typeface="Arial"/>
              <a:buChar char="●"/>
            </a:pPr>
            <a:r>
              <a:rPr lang="zh-CN" sz="1200" b="0" i="0" u="none" strike="noStrike" cap="none" dirty="0">
                <a:solidFill>
                  <a:srgbClr val="3F3F3F"/>
                </a:solidFill>
                <a:latin typeface="Arial"/>
                <a:ea typeface="SimSun"/>
                <a:cs typeface="Arial"/>
                <a:sym typeface="Arial"/>
              </a:rPr>
              <a:t>Viêm giác mạc ánh nắng, gây mất thị lực tạm thời</a:t>
            </a:r>
          </a:p>
        </p:txBody>
      </p:sp>
      <p:sp>
        <p:nvSpPr>
          <p:cNvPr id="394" name="Google Shape;394;g1672f9f679b_0_4845"/>
          <p:cNvSpPr txBox="1"/>
          <p:nvPr/>
        </p:nvSpPr>
        <p:spPr>
          <a:xfrm>
            <a:off x="442575" y="1584625"/>
            <a:ext cx="5428500" cy="831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zh-CN" sz="1400" b="0" i="0" u="none" strike="noStrike" cap="none" spc="-30" dirty="0">
                <a:solidFill>
                  <a:srgbClr val="3F3F3F"/>
                </a:solidFill>
                <a:latin typeface="Arial"/>
                <a:ea typeface="SimSun"/>
                <a:cs typeface="Arial"/>
                <a:sym typeface="Arial"/>
              </a:rPr>
              <a:t>Bảo hiểm nhãn khoa không chỉ dành cho những người cần kính mắt hoặc kính áp tròng. Khám mắt và chăm sóc mắt định kỳ là một phần quan trọng trong việc duy trì sức khỏe tổng thể của quý vị. </a:t>
            </a:r>
          </a:p>
        </p:txBody>
      </p:sp>
      <p:pic>
        <p:nvPicPr>
          <p:cNvPr id="395" name="Google Shape;395;g1672f9f679b_0_4845"/>
          <p:cNvPicPr preferRelativeResize="0"/>
          <p:nvPr/>
        </p:nvPicPr>
        <p:blipFill rotWithShape="1">
          <a:blip r:embed="rId5">
            <a:alphaModFix/>
          </a:blip>
          <a:srcRect/>
          <a:stretch/>
        </p:blipFill>
        <p:spPr>
          <a:xfrm>
            <a:off x="2927613" y="2674625"/>
            <a:ext cx="458433" cy="323600"/>
          </a:xfrm>
          <a:prstGeom prst="rect">
            <a:avLst/>
          </a:prstGeom>
          <a:noFill/>
          <a:ln>
            <a:noFill/>
          </a:ln>
        </p:spPr>
      </p:pic>
      <p:pic>
        <p:nvPicPr>
          <p:cNvPr id="396" name="Google Shape;396;g1672f9f679b_0_4845"/>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20433" y="2674625"/>
            <a:ext cx="198335" cy="323600"/>
          </a:xfrm>
          <a:prstGeom prst="rect">
            <a:avLst/>
          </a:prstGeom>
          <a:noFill/>
          <a:ln>
            <a:noFill/>
          </a:ln>
        </p:spPr>
      </p:pic>
      <p:pic>
        <p:nvPicPr>
          <p:cNvPr id="397" name="Google Shape;397;g1672f9f679b_0_4845"/>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294331" y="4559950"/>
            <a:ext cx="250529" cy="323600"/>
          </a:xfrm>
          <a:prstGeom prst="rect">
            <a:avLst/>
          </a:prstGeom>
          <a:noFill/>
          <a:ln>
            <a:noFill/>
          </a:ln>
        </p:spPr>
      </p:pic>
      <p:pic>
        <p:nvPicPr>
          <p:cNvPr id="398" name="Google Shape;398;g1672f9f679b_0_4845"/>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2987535" y="4559950"/>
            <a:ext cx="333713" cy="323600"/>
          </a:xfrm>
          <a:prstGeom prst="rect">
            <a:avLst/>
          </a:prstGeom>
          <a:noFill/>
          <a:ln>
            <a:noFill/>
          </a:ln>
        </p:spPr>
      </p:pic>
      <p:pic>
        <p:nvPicPr>
          <p:cNvPr id="2" name="Slide_19">
            <a:hlinkClick r:id="" action="ppaction://media"/>
            <a:extLst>
              <a:ext uri="{FF2B5EF4-FFF2-40B4-BE49-F238E27FC236}">
                <a16:creationId xmlns:a16="http://schemas.microsoft.com/office/drawing/2014/main" id="{0A936892-6EBE-19D7-FFC8-1C8954E89B6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42575" y="60587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9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4" name="Picture 3" descr="A person carrying children on his shoulders&#10;&#10;Description automatically generated">
            <a:extLst>
              <a:ext uri="{FF2B5EF4-FFF2-40B4-BE49-F238E27FC236}">
                <a16:creationId xmlns:a16="http://schemas.microsoft.com/office/drawing/2014/main" id="{03F0ABA8-9D67-8F57-C9B6-DD64405B513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10291137" cy="6858000"/>
          </a:xfrm>
          <a:prstGeom prst="rect">
            <a:avLst/>
          </a:prstGeom>
        </p:spPr>
      </p:pic>
      <p:sp>
        <p:nvSpPr>
          <p:cNvPr id="5" name="Google Shape;407;g1672f9f679b_0_4986">
            <a:extLst>
              <a:ext uri="{FF2B5EF4-FFF2-40B4-BE49-F238E27FC236}">
                <a16:creationId xmlns:a16="http://schemas.microsoft.com/office/drawing/2014/main" id="{9D329316-B8DF-2210-5611-11469B31AA1E}"/>
              </a:ext>
            </a:extLst>
          </p:cNvPr>
          <p:cNvSpPr/>
          <p:nvPr/>
        </p:nvSpPr>
        <p:spPr>
          <a:xfrm>
            <a:off x="851769" y="5022712"/>
            <a:ext cx="9439367" cy="1128146"/>
          </a:xfrm>
          <a:prstGeom prst="rect">
            <a:avLst/>
          </a:prstGeom>
          <a:solidFill>
            <a:srgbClr val="F3F3F3">
              <a:alpha val="80000"/>
            </a:srgbClr>
          </a:solidFill>
          <a:ln w="9525" cap="flat"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p6"/>
          <p:cNvSpPr txBox="1">
            <a:spLocks noGrp="1"/>
          </p:cNvSpPr>
          <p:nvPr>
            <p:ph type="title"/>
          </p:nvPr>
        </p:nvSpPr>
        <p:spPr>
          <a:xfrm>
            <a:off x="990428" y="4513535"/>
            <a:ext cx="9106072" cy="21465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400"/>
              </a:spcAft>
              <a:buSzPts val="4000"/>
              <a:buNone/>
            </a:pPr>
            <a:r>
              <a:rPr lang="zh-CN" sz="2500" b="1" dirty="0">
                <a:solidFill>
                  <a:schemeClr val="bg2"/>
                </a:solidFill>
                <a:sym typeface="Poppins Medium"/>
              </a:rPr>
              <a:t>Lựa Chọn Thông Thái. Sống Tốt. Luôn Khỏe Mạnh.</a:t>
            </a:r>
          </a:p>
          <a:p>
            <a:pPr marL="0" lvl="0" indent="0" algn="l" rtl="0">
              <a:lnSpc>
                <a:spcPct val="90000"/>
              </a:lnSpc>
              <a:spcBef>
                <a:spcPts val="0"/>
              </a:spcBef>
              <a:spcAft>
                <a:spcPts val="0"/>
              </a:spcAft>
              <a:buSzPts val="4000"/>
              <a:buNone/>
            </a:pPr>
            <a:r>
              <a:rPr lang="zh-CN" sz="1800" dirty="0">
                <a:solidFill>
                  <a:schemeClr val="bg2"/>
                </a:solidFill>
                <a:sym typeface="Poppins Medium"/>
              </a:rPr>
              <a:t>Giai Đoạn Ghi Danh Mở kéo dài từ ngày 30 tháng 10 đến ngày 10 tháng 11</a:t>
            </a:r>
          </a:p>
        </p:txBody>
      </p:sp>
      <p:pic>
        <p:nvPicPr>
          <p:cNvPr id="2" name="Slide_2">
            <a:hlinkClick r:id="" action="ppaction://media"/>
            <a:extLst>
              <a:ext uri="{FF2B5EF4-FFF2-40B4-BE49-F238E27FC236}">
                <a16:creationId xmlns:a16="http://schemas.microsoft.com/office/drawing/2014/main" id="{3573C909-F46B-63FD-2C7F-E956FDDAB77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6299" y="615085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pic>
        <p:nvPicPr>
          <p:cNvPr id="3" name="Picture 2" descr="A person smiling with sunglasses&#10;&#10;Description automatically generated">
            <a:extLst>
              <a:ext uri="{FF2B5EF4-FFF2-40B4-BE49-F238E27FC236}">
                <a16:creationId xmlns:a16="http://schemas.microsoft.com/office/drawing/2014/main" id="{90D7ABBA-E68D-D7D0-0B14-2EF2B1C6F2F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7450" y="0"/>
            <a:ext cx="9198900" cy="6858000"/>
          </a:xfrm>
          <a:prstGeom prst="rect">
            <a:avLst/>
          </a:prstGeom>
        </p:spPr>
      </p:pic>
      <p:sp>
        <p:nvSpPr>
          <p:cNvPr id="4" name="Google Shape;407;g1672f9f679b_0_4986">
            <a:extLst>
              <a:ext uri="{FF2B5EF4-FFF2-40B4-BE49-F238E27FC236}">
                <a16:creationId xmlns:a16="http://schemas.microsoft.com/office/drawing/2014/main" id="{A18DE44B-B429-1617-8005-982A14924D1F}"/>
              </a:ext>
            </a:extLst>
          </p:cNvPr>
          <p:cNvSpPr/>
          <p:nvPr/>
        </p:nvSpPr>
        <p:spPr>
          <a:xfrm>
            <a:off x="-27450" y="4440024"/>
            <a:ext cx="8396348" cy="1791093"/>
          </a:xfrm>
          <a:prstGeom prst="rect">
            <a:avLst/>
          </a:prstGeom>
          <a:solidFill>
            <a:srgbClr val="F3F3F3">
              <a:alpha val="80000"/>
            </a:srgbClr>
          </a:solidFill>
          <a:ln w="9525" cap="flat"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Google Shape;129;p6">
            <a:extLst>
              <a:ext uri="{FF2B5EF4-FFF2-40B4-BE49-F238E27FC236}">
                <a16:creationId xmlns:a16="http://schemas.microsoft.com/office/drawing/2014/main" id="{7C1FF8C8-E912-9822-1017-2C992787388F}"/>
              </a:ext>
            </a:extLst>
          </p:cNvPr>
          <p:cNvSpPr txBox="1">
            <a:spLocks/>
          </p:cNvSpPr>
          <p:nvPr/>
        </p:nvSpPr>
        <p:spPr>
          <a:xfrm>
            <a:off x="220582" y="4256592"/>
            <a:ext cx="7953288" cy="21465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3300"/>
              <a:buFont typeface="Arial"/>
              <a:buNone/>
              <a:defRPr sz="33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a:buSzPts val="4000"/>
            </a:pPr>
            <a:r>
              <a:rPr lang="zh-CN" sz="3200" b="1" dirty="0">
                <a:solidFill>
                  <a:schemeClr val="bg2"/>
                </a:solidFill>
                <a:sym typeface="Poppins Medium"/>
              </a:rPr>
              <a:t>Các Tài Khoản Chi Tiêu</a:t>
            </a:r>
          </a:p>
          <a:p>
            <a:pPr marL="0" lvl="0" indent="0" rtl="0">
              <a:lnSpc>
                <a:spcPct val="100000"/>
              </a:lnSpc>
              <a:spcBef>
                <a:spcPts val="0"/>
              </a:spcBef>
              <a:spcAft>
                <a:spcPts val="0"/>
              </a:spcAft>
              <a:buNone/>
            </a:pPr>
            <a:r>
              <a:rPr lang="zh-CN" sz="1700" dirty="0">
                <a:solidFill>
                  <a:schemeClr val="bg2"/>
                </a:solidFill>
              </a:rPr>
              <a:t>Các tài khoản chi tiêu là một phương pháp thanh toán trước thuế đối với các chi phí đủ điều kiện. </a:t>
            </a:r>
          </a:p>
          <a:p>
            <a:pPr marL="457200" lvl="0" indent="0" rtl="0">
              <a:lnSpc>
                <a:spcPct val="100000"/>
              </a:lnSpc>
              <a:spcBef>
                <a:spcPts val="0"/>
              </a:spcBef>
              <a:spcAft>
                <a:spcPts val="0"/>
              </a:spcAft>
              <a:buNone/>
            </a:pPr>
            <a:endParaRPr lang="en-US" sz="1500" dirty="0">
              <a:solidFill>
                <a:schemeClr val="bg2"/>
              </a:solidFill>
            </a:endParaRPr>
          </a:p>
          <a:p>
            <a:pPr marL="0" lvl="0" indent="0" rtl="0">
              <a:lnSpc>
                <a:spcPct val="100000"/>
              </a:lnSpc>
              <a:spcBef>
                <a:spcPts val="0"/>
              </a:spcBef>
              <a:spcAft>
                <a:spcPts val="0"/>
              </a:spcAft>
              <a:buNone/>
            </a:pPr>
            <a:r>
              <a:rPr lang="zh-CN" sz="1500" b="1" dirty="0">
                <a:solidFill>
                  <a:schemeClr val="tx1">
                    <a:lumMod val="65000"/>
                    <a:lumOff val="35000"/>
                  </a:schemeClr>
                </a:solidFill>
              </a:rPr>
              <a:t>Các lựa chọn trước đây không kết chuyển qua các năm; quý vị phải đưa ra lựa chọn mới cho năm 2024</a:t>
            </a:r>
            <a:r>
              <a:rPr lang="zh-CN" sz="1500" b="1" dirty="0">
                <a:solidFill>
                  <a:schemeClr val="tx1">
                    <a:lumMod val="65000"/>
                    <a:lumOff val="35000"/>
                  </a:schemeClr>
                </a:solidFill>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 </a:t>
            </a:r>
            <a:r>
              <a:rPr lang="zh-CN" sz="1500" b="1" dirty="0">
                <a:solidFill>
                  <a:schemeClr val="tx1">
                    <a:lumMod val="65000"/>
                    <a:lumOff val="35000"/>
                  </a:schemeClr>
                </a:solidFill>
              </a:rPr>
              <a:t>để tận dụng (các) tài khoản chi tiêu</a:t>
            </a:r>
            <a:r>
              <a:rPr lang="zh-CN" sz="1500" b="1" dirty="0">
                <a:solidFill>
                  <a:schemeClr val="tx1">
                    <a:lumMod val="65000"/>
                    <a:lumOff val="35000"/>
                  </a:schemeClr>
                </a:solidFill>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
                  </a:ext>
                </a:extLst>
              </a:rPr>
              <a:t> </a:t>
            </a:r>
            <a:r>
              <a:rPr lang="zh-CN" sz="1500" b="1" dirty="0">
                <a:solidFill>
                  <a:schemeClr val="tx1">
                    <a:lumMod val="65000"/>
                    <a:lumOff val="35000"/>
                  </a:schemeClr>
                </a:solidFill>
              </a:rPr>
              <a:t>này</a:t>
            </a:r>
          </a:p>
        </p:txBody>
      </p:sp>
      <p:pic>
        <p:nvPicPr>
          <p:cNvPr id="2" name="Slide_20">
            <a:hlinkClick r:id="" action="ppaction://media"/>
            <a:extLst>
              <a:ext uri="{FF2B5EF4-FFF2-40B4-BE49-F238E27FC236}">
                <a16:creationId xmlns:a16="http://schemas.microsoft.com/office/drawing/2014/main" id="{E7EF2108-1C02-36C0-8405-CAE68C75BDC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8744" y="32208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g1672f9f679b_0_5020"/>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225"/>
              <a:buNone/>
            </a:pPr>
            <a:fld id="{00000000-1234-1234-1234-123412341234}" type="slidenum">
              <a:rPr lang="en-US"/>
              <a:t>21</a:t>
            </a:fld>
            <a:endParaRPr lang="en-US"/>
          </a:p>
        </p:txBody>
      </p:sp>
      <p:sp>
        <p:nvSpPr>
          <p:cNvPr id="416" name="Google Shape;416;g1672f9f679b_0_5020"/>
          <p:cNvSpPr txBox="1"/>
          <p:nvPr/>
        </p:nvSpPr>
        <p:spPr>
          <a:xfrm>
            <a:off x="0" y="2"/>
            <a:ext cx="5731500" cy="7719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DECFE5"/>
              </a:buClr>
              <a:buSzPts val="2400"/>
              <a:buFont typeface="Arial"/>
              <a:buNone/>
            </a:pPr>
            <a:r>
              <a:rPr lang="zh-CN" sz="2200" b="1" i="0" u="none" strike="noStrike" cap="none">
                <a:solidFill>
                  <a:srgbClr val="888888"/>
                </a:solidFill>
                <a:latin typeface="Arial"/>
                <a:ea typeface="SimSun"/>
                <a:cs typeface="Arial"/>
                <a:sym typeface="Arial"/>
              </a:rPr>
              <a:t>Các Tài Khoản Chi Tiêu </a:t>
            </a:r>
          </a:p>
        </p:txBody>
      </p:sp>
      <p:sp>
        <p:nvSpPr>
          <p:cNvPr id="417" name="Google Shape;417;g1672f9f679b_0_5020"/>
          <p:cNvSpPr/>
          <p:nvPr/>
        </p:nvSpPr>
        <p:spPr>
          <a:xfrm>
            <a:off x="329000" y="771849"/>
            <a:ext cx="3087600" cy="5584501"/>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aphicFrame>
        <p:nvGraphicFramePr>
          <p:cNvPr id="418" name="Google Shape;418;g1672f9f679b_0_5020"/>
          <p:cNvGraphicFramePr/>
          <p:nvPr>
            <p:extLst>
              <p:ext uri="{D42A27DB-BD31-4B8C-83A1-F6EECF244321}">
                <p14:modId xmlns:p14="http://schemas.microsoft.com/office/powerpoint/2010/main" val="1769272322"/>
              </p:ext>
            </p:extLst>
          </p:nvPr>
        </p:nvGraphicFramePr>
        <p:xfrm>
          <a:off x="1562825" y="771845"/>
          <a:ext cx="7199250" cy="5589750"/>
        </p:xfrm>
        <a:graphic>
          <a:graphicData uri="http://schemas.openxmlformats.org/drawingml/2006/table">
            <a:tbl>
              <a:tblPr>
                <a:noFill/>
                <a:tableStyleId>{799C7DE4-11B6-4180-9CBE-77460A1075C8}</a:tableStyleId>
              </a:tblPr>
              <a:tblGrid>
                <a:gridCol w="1853700">
                  <a:extLst>
                    <a:ext uri="{9D8B030D-6E8A-4147-A177-3AD203B41FA5}">
                      <a16:colId xmlns:a16="http://schemas.microsoft.com/office/drawing/2014/main" val="20000"/>
                    </a:ext>
                  </a:extLst>
                </a:gridCol>
                <a:gridCol w="1403350">
                  <a:extLst>
                    <a:ext uri="{9D8B030D-6E8A-4147-A177-3AD203B41FA5}">
                      <a16:colId xmlns:a16="http://schemas.microsoft.com/office/drawing/2014/main" val="20001"/>
                    </a:ext>
                  </a:extLst>
                </a:gridCol>
                <a:gridCol w="1425550">
                  <a:extLst>
                    <a:ext uri="{9D8B030D-6E8A-4147-A177-3AD203B41FA5}">
                      <a16:colId xmlns:a16="http://schemas.microsoft.com/office/drawing/2014/main" val="20002"/>
                    </a:ext>
                  </a:extLst>
                </a:gridCol>
                <a:gridCol w="1298575">
                  <a:extLst>
                    <a:ext uri="{9D8B030D-6E8A-4147-A177-3AD203B41FA5}">
                      <a16:colId xmlns:a16="http://schemas.microsoft.com/office/drawing/2014/main" val="20003"/>
                    </a:ext>
                  </a:extLst>
                </a:gridCol>
                <a:gridCol w="1218075">
                  <a:extLst>
                    <a:ext uri="{9D8B030D-6E8A-4147-A177-3AD203B41FA5}">
                      <a16:colId xmlns:a16="http://schemas.microsoft.com/office/drawing/2014/main" val="20004"/>
                    </a:ext>
                  </a:extLst>
                </a:gridCol>
              </a:tblGrid>
              <a:tr h="46327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chemeClr val="lt1">
                          <a:alpha val="0"/>
                        </a:scheme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r>
                        <a:rPr lang="zh-CN" sz="1100" b="1" u="none" strike="noStrike" cap="none" dirty="0">
                          <a:solidFill>
                            <a:schemeClr val="lt1"/>
                          </a:solidFill>
                        </a:rPr>
                        <a:t>FSA cho Chăm Sóc Sức Khỏe</a:t>
                      </a: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888888"/>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zh-CN" sz="1100" b="1" u="none" strike="noStrike" cap="none" dirty="0">
                          <a:solidFill>
                            <a:schemeClr val="lt1"/>
                          </a:solidFill>
                        </a:rPr>
                        <a:t>FSA cho Chăm Sóc Sức Khỏe Mục Đích Giới Hạn</a:t>
                      </a:r>
                    </a:p>
                    <a:p>
                      <a:pPr marL="0" marR="0" lvl="0" indent="0" algn="l" rtl="0">
                        <a:lnSpc>
                          <a:spcPct val="100000"/>
                        </a:lnSpc>
                        <a:spcBef>
                          <a:spcPts val="0"/>
                        </a:spcBef>
                        <a:spcAft>
                          <a:spcPts val="0"/>
                        </a:spcAft>
                        <a:buClr>
                          <a:srgbClr val="000000"/>
                        </a:buClr>
                        <a:buSzPts val="1200"/>
                        <a:buFont typeface="Arial"/>
                        <a:buNone/>
                      </a:pPr>
                      <a:endParaRPr sz="1100" b="1" u="none" strike="noStrike" cap="none" dirty="0">
                        <a:solidFill>
                          <a:schemeClr val="lt1"/>
                        </a:solidFill>
                      </a:endParaRPr>
                    </a:p>
                    <a:p>
                      <a:pPr marL="0" marR="0" lvl="0" indent="0" algn="l" rtl="0">
                        <a:lnSpc>
                          <a:spcPct val="100000"/>
                        </a:lnSpc>
                        <a:spcBef>
                          <a:spcPts val="0"/>
                        </a:spcBef>
                        <a:spcAft>
                          <a:spcPts val="0"/>
                        </a:spcAft>
                        <a:buClr>
                          <a:srgbClr val="000000"/>
                        </a:buClr>
                        <a:buSzPts val="1000"/>
                        <a:buFont typeface="Arial"/>
                        <a:buNone/>
                      </a:pPr>
                      <a:endParaRPr sz="1100" b="1" u="none" strike="noStrike" cap="none" dirty="0">
                        <a:solidFill>
                          <a:schemeClr val="lt1"/>
                        </a:solidFill>
                      </a:endParaRPr>
                    </a:p>
                    <a:p>
                      <a:pPr marL="0" marR="0" lvl="0" indent="0" algn="l" rtl="0">
                        <a:lnSpc>
                          <a:spcPct val="100000"/>
                        </a:lnSpc>
                        <a:spcBef>
                          <a:spcPts val="0"/>
                        </a:spcBef>
                        <a:spcAft>
                          <a:spcPts val="0"/>
                        </a:spcAft>
                        <a:buClr>
                          <a:srgbClr val="000000"/>
                        </a:buClr>
                        <a:buSzPts val="900"/>
                        <a:buFont typeface="Arial"/>
                        <a:buNone/>
                      </a:pPr>
                      <a:endParaRPr sz="1100" b="1" u="none" strike="noStrike" cap="none" dirty="0">
                        <a:solidFill>
                          <a:schemeClr val="lt1"/>
                        </a:solidFill>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888888"/>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zh-CN" sz="1100" b="1" u="none" strike="noStrike" cap="none" dirty="0">
                          <a:solidFill>
                            <a:schemeClr val="lt1"/>
                          </a:solidFill>
                        </a:rPr>
                        <a:t>Thông Hành </a:t>
                      </a:r>
                    </a:p>
                    <a:p>
                      <a:pPr marL="0" marR="0" lvl="0" indent="0" algn="l" rtl="0">
                        <a:lnSpc>
                          <a:spcPct val="100000"/>
                        </a:lnSpc>
                        <a:spcBef>
                          <a:spcPts val="0"/>
                        </a:spcBef>
                        <a:spcAft>
                          <a:spcPts val="0"/>
                        </a:spcAft>
                        <a:buClr>
                          <a:srgbClr val="000000"/>
                        </a:buClr>
                        <a:buSzPts val="1400"/>
                        <a:buFont typeface="Arial"/>
                        <a:buNone/>
                      </a:pPr>
                      <a:endParaRPr sz="1100" b="1" u="none" strike="noStrike" cap="none" dirty="0">
                        <a:solidFill>
                          <a:schemeClr val="lt1"/>
                        </a:solidFill>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888888"/>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zh-CN" sz="1100" b="1" u="none" strike="noStrike" cap="none" dirty="0">
                          <a:solidFill>
                            <a:schemeClr val="lt1"/>
                          </a:solidFill>
                        </a:rPr>
                        <a:t>Đậu Xe</a:t>
                      </a: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888888"/>
                    </a:solidFill>
                  </a:tcPr>
                </a:tc>
                <a:extLst>
                  <a:ext uri="{0D108BD9-81ED-4DB2-BD59-A6C34878D82A}">
                    <a16:rowId xmlns:a16="http://schemas.microsoft.com/office/drawing/2014/main" val="10000"/>
                  </a:ext>
                </a:extLst>
              </a:tr>
              <a:tr h="799850">
                <a:tc>
                  <a:txBody>
                    <a:bodyPr/>
                    <a:lstStyle/>
                    <a:p>
                      <a:pPr marL="0" marR="0" lvl="0" indent="0" algn="l" rtl="0">
                        <a:lnSpc>
                          <a:spcPct val="100000"/>
                        </a:lnSpc>
                        <a:spcBef>
                          <a:spcPts val="0"/>
                        </a:spcBef>
                        <a:spcAft>
                          <a:spcPts val="0"/>
                        </a:spcAft>
                        <a:buClr>
                          <a:srgbClr val="000000"/>
                        </a:buClr>
                        <a:buSzPts val="1100"/>
                        <a:buFont typeface="Arial"/>
                        <a:buNone/>
                      </a:pPr>
                      <a:r>
                        <a:rPr lang="zh-CN" sz="1000" b="1" u="none" strike="noStrike" cap="none" dirty="0">
                          <a:solidFill>
                            <a:schemeClr val="lt1"/>
                          </a:solidFill>
                        </a:rPr>
                        <a:t>Ai có thể tham gia? </a:t>
                      </a:r>
                    </a:p>
                  </a:txBody>
                  <a:tcPr marL="91425" marR="91425" marT="91425" marB="91425">
                    <a:lnL w="9525" cap="flat" cmpd="sng">
                      <a:solidFill>
                        <a:schemeClr val="lt1">
                          <a:alpha val="0"/>
                        </a:scheme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zh-CN" sz="1000" u="none" strike="noStrike" cap="none" dirty="0">
                          <a:solidFill>
                            <a:schemeClr val="accent1"/>
                          </a:solidFill>
                        </a:rPr>
                        <a:t>Mọi nhân viên </a:t>
                      </a:r>
                      <a:r>
                        <a:rPr lang="zh-CN" sz="1000" b="1" i="1" u="none" strike="noStrike" cap="none" dirty="0">
                          <a:solidFill>
                            <a:schemeClr val="accent1"/>
                          </a:solidFill>
                        </a:rPr>
                        <a:t>không ghi danh </a:t>
                      </a:r>
                      <a:r>
                        <a:rPr lang="zh-CN" sz="1000" u="none" strike="noStrike" cap="none" dirty="0">
                          <a:solidFill>
                            <a:schemeClr val="accent1"/>
                          </a:solidFill>
                        </a:rPr>
                        <a:t>vào</a:t>
                      </a:r>
                      <a:r>
                        <a:rPr lang="zh-CN" sz="1000" b="1" i="1" u="none" strike="noStrike" cap="none" dirty="0">
                          <a:solidFill>
                            <a:schemeClr val="accent1"/>
                          </a:solidFill>
                        </a:rPr>
                        <a:t> </a:t>
                      </a:r>
                      <a:r>
                        <a:rPr lang="zh-CN" sz="1000" dirty="0">
                          <a:solidFill>
                            <a:schemeClr val="accent1"/>
                          </a:solidFill>
                        </a:rPr>
                        <a:t>Aetna </a:t>
                      </a:r>
                    </a:p>
                    <a:p>
                      <a:pPr marL="0" marR="0" lvl="0" indent="0" algn="ctr" rtl="0">
                        <a:lnSpc>
                          <a:spcPct val="100000"/>
                        </a:lnSpc>
                        <a:spcBef>
                          <a:spcPts val="0"/>
                        </a:spcBef>
                        <a:spcAft>
                          <a:spcPts val="0"/>
                        </a:spcAft>
                        <a:buClr>
                          <a:srgbClr val="000000"/>
                        </a:buClr>
                        <a:buSzPts val="1100"/>
                        <a:buFont typeface="Arial"/>
                        <a:buNone/>
                      </a:pPr>
                      <a:r>
                        <a:rPr lang="zh-CN" sz="1000" u="none" strike="noStrike" cap="none" dirty="0">
                          <a:solidFill>
                            <a:schemeClr val="accent1"/>
                          </a:solidFill>
                        </a:rPr>
                        <a:t>HDHP + HSA </a:t>
                      </a: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solidFill>
                      <a:srgbClr val="EFEFEF"/>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zh-CN" sz="1000" u="none" strike="noStrike" cap="none">
                          <a:solidFill>
                            <a:schemeClr val="accent1"/>
                          </a:solidFill>
                        </a:rPr>
                        <a:t>Mọi nhân viên </a:t>
                      </a:r>
                      <a:r>
                        <a:rPr lang="zh-CN" sz="1000" b="1" i="1" u="none" strike="noStrike" cap="none">
                          <a:solidFill>
                            <a:schemeClr val="accent1"/>
                          </a:solidFill>
                        </a:rPr>
                        <a:t>ghi danh</a:t>
                      </a:r>
                      <a:r>
                        <a:rPr lang="zh-CN" sz="1000" u="none" strike="noStrike" cap="none">
                          <a:solidFill>
                            <a:schemeClr val="accent1"/>
                          </a:solidFill>
                        </a:rPr>
                        <a:t> vào </a:t>
                      </a:r>
                      <a:r>
                        <a:rPr lang="zh-CN" sz="1000">
                          <a:solidFill>
                            <a:schemeClr val="accent1"/>
                          </a:solidFill>
                        </a:rPr>
                        <a:t>Aetna </a:t>
                      </a:r>
                    </a:p>
                    <a:p>
                      <a:pPr marL="0" marR="0" lvl="0" indent="0" algn="ctr" rtl="0">
                        <a:lnSpc>
                          <a:spcPct val="100000"/>
                        </a:lnSpc>
                        <a:spcBef>
                          <a:spcPts val="0"/>
                        </a:spcBef>
                        <a:spcAft>
                          <a:spcPts val="0"/>
                        </a:spcAft>
                        <a:buClr>
                          <a:srgbClr val="000000"/>
                        </a:buClr>
                        <a:buSzPts val="1100"/>
                        <a:buFont typeface="Arial"/>
                        <a:buNone/>
                      </a:pPr>
                      <a:r>
                        <a:rPr lang="zh-CN" sz="1000" u="none" strike="noStrike" cap="none">
                          <a:solidFill>
                            <a:schemeClr val="accent1"/>
                          </a:solidFill>
                        </a:rPr>
                        <a:t>HDHP + HSA </a:t>
                      </a:r>
                    </a:p>
                  </a:txBody>
                  <a:tcPr marL="91425" marR="91425" marT="91425" marB="91425">
                    <a:lnL w="9525" cap="flat" cmpd="sng">
                      <a:solidFill>
                        <a:schemeClr val="lt1"/>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chemeClr val="lt1"/>
                      </a:solidFill>
                      <a:prstDash val="solid"/>
                      <a:round/>
                      <a:headEnd type="none" w="sm" len="sm"/>
                      <a:tailEnd type="none" w="sm" len="sm"/>
                    </a:lnT>
                    <a:solidFill>
                      <a:srgbClr val="EFEFEF"/>
                    </a:solidFill>
                  </a:tcPr>
                </a:tc>
                <a:tc gridSpan="2">
                  <a:txBody>
                    <a:bodyPr/>
                    <a:lstStyle/>
                    <a:p>
                      <a:pPr marL="0" marR="0" lvl="0" indent="0" algn="l" rtl="0">
                        <a:lnSpc>
                          <a:spcPct val="100000"/>
                        </a:lnSpc>
                        <a:spcBef>
                          <a:spcPts val="0"/>
                        </a:spcBef>
                        <a:spcAft>
                          <a:spcPts val="0"/>
                        </a:spcAft>
                        <a:buClr>
                          <a:srgbClr val="000000"/>
                        </a:buClr>
                        <a:buSzPts val="1100"/>
                        <a:buFont typeface="Arial"/>
                        <a:buNone/>
                      </a:pPr>
                      <a:endParaRPr sz="1000" u="none" strike="noStrike" cap="none" dirty="0">
                        <a:solidFill>
                          <a:schemeClr val="dk1"/>
                        </a:solidFill>
                      </a:endParaRPr>
                    </a:p>
                    <a:p>
                      <a:pPr marL="0" marR="0" lvl="0" indent="0" algn="ctr" rtl="0">
                        <a:lnSpc>
                          <a:spcPct val="100000"/>
                        </a:lnSpc>
                        <a:spcBef>
                          <a:spcPts val="0"/>
                        </a:spcBef>
                        <a:spcAft>
                          <a:spcPts val="0"/>
                        </a:spcAft>
                        <a:buClr>
                          <a:srgbClr val="000000"/>
                        </a:buClr>
                        <a:buSzPts val="1100"/>
                        <a:buFont typeface="Arial"/>
                        <a:buNone/>
                      </a:pPr>
                      <a:r>
                        <a:rPr lang="zh-CN" sz="1000" u="none" strike="noStrike" cap="none" dirty="0">
                          <a:solidFill>
                            <a:schemeClr val="dk1"/>
                          </a:solidFill>
                        </a:rPr>
                        <a:t>Tất cả nhân viên </a:t>
                      </a:r>
                    </a:p>
                    <a:p>
                      <a:pPr marL="0" marR="0" lvl="0" indent="0" algn="l" rtl="0">
                        <a:lnSpc>
                          <a:spcPct val="100000"/>
                        </a:lnSpc>
                        <a:spcBef>
                          <a:spcPts val="0"/>
                        </a:spcBef>
                        <a:spcAft>
                          <a:spcPts val="0"/>
                        </a:spcAft>
                        <a:buClr>
                          <a:srgbClr val="000000"/>
                        </a:buClr>
                        <a:buSzPts val="1100"/>
                        <a:buFont typeface="Arial"/>
                        <a:buNone/>
                      </a:pPr>
                      <a:endParaRPr sz="1000" u="none" strike="noStrike" cap="none" dirty="0">
                        <a:solidFill>
                          <a:schemeClr val="accent1"/>
                        </a:solidFill>
                      </a:endParaRPr>
                    </a:p>
                  </a:txBody>
                  <a:tcPr marL="91425" marR="91425" marT="91425" marB="91425">
                    <a:lnL w="9525" cap="flat" cmpd="sng">
                      <a:solidFill>
                        <a:srgbClr val="9E9E9E"/>
                      </a:solidFill>
                      <a:prstDash val="solid"/>
                      <a:round/>
                      <a:headEnd type="none" w="sm" len="sm"/>
                      <a:tailEnd type="none" w="sm" len="sm"/>
                    </a:lnL>
                    <a:lnT w="9525" cap="flat" cmpd="sng">
                      <a:solidFill>
                        <a:schemeClr val="lt1"/>
                      </a:solidFill>
                      <a:prstDash val="solid"/>
                      <a:round/>
                      <a:headEnd type="none" w="sm" len="sm"/>
                      <a:tailEnd type="none" w="sm" len="sm"/>
                    </a:lnT>
                  </a:tcPr>
                </a:tc>
                <a:tc hMerge="1">
                  <a:txBody>
                    <a:bodyPr/>
                    <a:lstStyle/>
                    <a:p>
                      <a:endParaRPr lang="en-US"/>
                    </a:p>
                  </a:txBody>
                  <a:tcPr/>
                </a:tc>
                <a:extLst>
                  <a:ext uri="{0D108BD9-81ED-4DB2-BD59-A6C34878D82A}">
                    <a16:rowId xmlns:a16="http://schemas.microsoft.com/office/drawing/2014/main" val="10001"/>
                  </a:ext>
                </a:extLst>
              </a:tr>
              <a:tr h="419400">
                <a:tc>
                  <a:txBody>
                    <a:bodyPr/>
                    <a:lstStyle/>
                    <a:p>
                      <a:pPr marL="0" marR="0" lvl="0" indent="0" algn="l" rtl="0">
                        <a:lnSpc>
                          <a:spcPct val="100000"/>
                        </a:lnSpc>
                        <a:spcBef>
                          <a:spcPts val="0"/>
                        </a:spcBef>
                        <a:spcAft>
                          <a:spcPts val="0"/>
                        </a:spcAft>
                        <a:buClr>
                          <a:srgbClr val="000000"/>
                        </a:buClr>
                        <a:buSzPts val="1100"/>
                        <a:buFont typeface="Arial"/>
                        <a:buNone/>
                      </a:pPr>
                      <a:r>
                        <a:rPr lang="zh-CN" sz="1000" b="1" u="none" strike="noStrike" cap="none">
                          <a:solidFill>
                            <a:schemeClr val="lt1"/>
                          </a:solidFill>
                        </a:rPr>
                        <a:t>Số tiền tối đa quý vị có thể đóng góp trong năm </a:t>
                      </a:r>
                      <a:r>
                        <a:rPr lang="zh-CN" sz="1000" b="1">
                          <a:solidFill>
                            <a:schemeClr val="lt1"/>
                          </a:solidFill>
                        </a:rPr>
                        <a:t>2024</a:t>
                      </a:r>
                    </a:p>
                  </a:txBody>
                  <a:tcPr marL="91425" marR="91425" marT="91425" marB="91425">
                    <a:lnL w="9525" cap="flat" cmpd="sng">
                      <a:solidFill>
                        <a:schemeClr val="lt1">
                          <a:alpha val="0"/>
                        </a:scheme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gridSpan="2">
                  <a:txBody>
                    <a:bodyPr/>
                    <a:lstStyle/>
                    <a:p>
                      <a:pPr marL="0" marR="0" lvl="0" indent="0" algn="ctr" rtl="0">
                        <a:lnSpc>
                          <a:spcPct val="100000"/>
                        </a:lnSpc>
                        <a:spcBef>
                          <a:spcPts val="0"/>
                        </a:spcBef>
                        <a:spcAft>
                          <a:spcPts val="0"/>
                        </a:spcAft>
                        <a:buClr>
                          <a:srgbClr val="000000"/>
                        </a:buClr>
                        <a:buSzPts val="1100"/>
                        <a:buFont typeface="Arial"/>
                        <a:buNone/>
                      </a:pPr>
                      <a:r>
                        <a:rPr lang="zh-CN" sz="1000" b="1" u="none" strike="noStrike" cap="none" dirty="0">
                          <a:solidFill>
                            <a:schemeClr val="accent1"/>
                          </a:solidFill>
                        </a:rPr>
                        <a:t>$</a:t>
                      </a:r>
                      <a:r>
                        <a:rPr lang="zh-CN" sz="1000" b="1" dirty="0">
                          <a:solidFill>
                            <a:schemeClr val="accent1"/>
                          </a:solidFill>
                        </a:rPr>
                        <a:t>3</a:t>
                      </a:r>
                      <a:r>
                        <a:rPr lang="zh-CN" sz="1000" b="1" u="none" strike="noStrike" cap="none" dirty="0">
                          <a:solidFill>
                            <a:schemeClr val="accent1"/>
                          </a:solidFill>
                        </a:rPr>
                        <a:t>.</a:t>
                      </a:r>
                      <a:r>
                        <a:rPr lang="zh-CN" sz="1000" b="1" dirty="0">
                          <a:solidFill>
                            <a:schemeClr val="accent1"/>
                          </a:solidFill>
                        </a:rPr>
                        <a:t>0</a:t>
                      </a:r>
                      <a:r>
                        <a:rPr lang="zh-CN" sz="1000" b="1" u="none" strike="noStrike" cap="none" dirty="0">
                          <a:solidFill>
                            <a:schemeClr val="accent1"/>
                          </a:solidFill>
                        </a:rPr>
                        <a:t>50</a:t>
                      </a:r>
                    </a:p>
                  </a:txBody>
                  <a:tcPr marL="91425" marR="91425" marT="91425" marB="91425">
                    <a:lnL w="9525" cap="flat" cmpd="sng">
                      <a:solidFill>
                        <a:schemeClr val="lt1"/>
                      </a:solidFill>
                      <a:prstDash val="solid"/>
                      <a:round/>
                      <a:headEnd type="none" w="sm" len="sm"/>
                      <a:tailEnd type="none" w="sm" len="sm"/>
                    </a:lnL>
                    <a:lnR w="9525" cap="flat" cmpd="sng">
                      <a:solidFill>
                        <a:srgbClr val="9E9E9E"/>
                      </a:solidFill>
                      <a:prstDash val="solid"/>
                      <a:round/>
                      <a:headEnd type="none" w="sm" len="sm"/>
                      <a:tailEnd type="none" w="sm" len="sm"/>
                    </a:lnR>
                    <a:solidFill>
                      <a:srgbClr val="EFEFEF"/>
                    </a:solidFill>
                  </a:tcPr>
                </a:tc>
                <a:tc hMerge="1">
                  <a:txBody>
                    <a:bodyPr/>
                    <a:lstStyle/>
                    <a:p>
                      <a:endParaRPr lang="en-US"/>
                    </a:p>
                  </a:txBody>
                  <a:tcPr/>
                </a:tc>
                <a:tc gridSpan="2">
                  <a:txBody>
                    <a:bodyPr/>
                    <a:lstStyle/>
                    <a:p>
                      <a:pPr marL="0" marR="0" lvl="0" indent="0" algn="ctr" rtl="0">
                        <a:lnSpc>
                          <a:spcPct val="95000"/>
                        </a:lnSpc>
                        <a:spcBef>
                          <a:spcPts val="0"/>
                        </a:spcBef>
                        <a:spcAft>
                          <a:spcPts val="0"/>
                        </a:spcAft>
                        <a:buClr>
                          <a:srgbClr val="000000"/>
                        </a:buClr>
                        <a:buSzPts val="1100"/>
                        <a:buFont typeface="Arial"/>
                        <a:buNone/>
                      </a:pPr>
                      <a:r>
                        <a:rPr lang="zh-CN" sz="1000" b="1" u="none" strike="noStrike" cap="none">
                          <a:solidFill>
                            <a:schemeClr val="accent1"/>
                          </a:solidFill>
                        </a:rPr>
                        <a:t>$</a:t>
                      </a:r>
                      <a:r>
                        <a:rPr lang="zh-CN" sz="1000" b="1">
                          <a:solidFill>
                            <a:schemeClr val="accent1"/>
                          </a:solidFill>
                        </a:rPr>
                        <a:t>30</a:t>
                      </a:r>
                      <a:r>
                        <a:rPr lang="zh-CN" sz="1000" b="1" u="none" strike="noStrike" cap="none">
                          <a:solidFill>
                            <a:schemeClr val="accent1"/>
                          </a:solidFill>
                        </a:rPr>
                        <a:t>0 mỗi tháng</a:t>
                      </a:r>
                    </a:p>
                    <a:p>
                      <a:pPr marL="0" marR="0" lvl="0" indent="0" algn="l" rtl="0">
                        <a:lnSpc>
                          <a:spcPct val="100000"/>
                        </a:lnSpc>
                        <a:spcBef>
                          <a:spcPts val="0"/>
                        </a:spcBef>
                        <a:spcAft>
                          <a:spcPts val="0"/>
                        </a:spcAft>
                        <a:buClr>
                          <a:srgbClr val="000000"/>
                        </a:buClr>
                        <a:buSzPts val="1100"/>
                        <a:buFont typeface="Arial"/>
                        <a:buNone/>
                      </a:pPr>
                      <a:endParaRPr sz="1000" b="1" u="none" strike="noStrike" cap="none"/>
                    </a:p>
                  </a:txBody>
                  <a:tcPr marL="91425" marR="91425" marT="91425" marB="91425">
                    <a:lnL w="9525" cap="flat" cmpd="sng">
                      <a:solidFill>
                        <a:srgbClr val="9E9E9E"/>
                      </a:solidFill>
                      <a:prstDash val="solid"/>
                      <a:round/>
                      <a:headEnd type="none" w="sm" len="sm"/>
                      <a:tailEnd type="none" w="sm" len="sm"/>
                    </a:lnL>
                  </a:tcPr>
                </a:tc>
                <a:tc hMerge="1">
                  <a:txBody>
                    <a:bodyPr/>
                    <a:lstStyle/>
                    <a:p>
                      <a:endParaRPr lang="en-US"/>
                    </a:p>
                  </a:txBody>
                  <a:tcPr/>
                </a:tc>
                <a:extLst>
                  <a:ext uri="{0D108BD9-81ED-4DB2-BD59-A6C34878D82A}">
                    <a16:rowId xmlns:a16="http://schemas.microsoft.com/office/drawing/2014/main" val="10002"/>
                  </a:ext>
                </a:extLst>
              </a:tr>
              <a:tr h="2153150">
                <a:tc>
                  <a:txBody>
                    <a:bodyPr/>
                    <a:lstStyle/>
                    <a:p>
                      <a:pPr marL="0" marR="0" lvl="0" indent="0" algn="l" rtl="0">
                        <a:lnSpc>
                          <a:spcPct val="100000"/>
                        </a:lnSpc>
                        <a:spcBef>
                          <a:spcPts val="0"/>
                        </a:spcBef>
                        <a:spcAft>
                          <a:spcPts val="0"/>
                        </a:spcAft>
                        <a:buClr>
                          <a:srgbClr val="000000"/>
                        </a:buClr>
                        <a:buSzPts val="1100"/>
                        <a:buFont typeface="Arial"/>
                        <a:buNone/>
                      </a:pPr>
                      <a:r>
                        <a:rPr lang="zh-CN" sz="1000" b="1" u="none" strike="noStrike" cap="none">
                          <a:solidFill>
                            <a:schemeClr val="lt1"/>
                          </a:solidFill>
                        </a:rPr>
                        <a:t>Quý vị có thể sử dụng số tiền cho</a:t>
                      </a:r>
                    </a:p>
                  </a:txBody>
                  <a:tcPr marL="91425" marR="91425" marT="91425" marB="91425">
                    <a:lnL w="9525" cap="flat" cmpd="sng">
                      <a:solidFill>
                        <a:schemeClr val="lt1">
                          <a:alpha val="0"/>
                        </a:scheme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zh-CN" sz="1000" u="none" strike="noStrike" cap="none">
                          <a:solidFill>
                            <a:schemeClr val="accent1"/>
                          </a:solidFill>
                        </a:rPr>
                        <a:t>Các chi phí y tế, nha khoa và nhãn khoa mà</a:t>
                      </a:r>
                      <a:r>
                        <a:rPr lang="zh-CN" sz="1000">
                          <a:solidFill>
                            <a:schemeClr val="accent1"/>
                          </a:solidFill>
                        </a:rPr>
                        <a:t> </a:t>
                      </a:r>
                      <a:r>
                        <a:rPr lang="zh-CN" sz="1000" u="none" strike="noStrike" cap="none">
                          <a:solidFill>
                            <a:schemeClr val="accent1"/>
                          </a:solidFill>
                        </a:rPr>
                        <a:t>chương trình bảo hiểm sức khỏe không chi trả</a:t>
                      </a:r>
                    </a:p>
                    <a:p>
                      <a:pPr marL="0" marR="0" lvl="0" indent="0" algn="l" rtl="0">
                        <a:lnSpc>
                          <a:spcPct val="100000"/>
                        </a:lnSpc>
                        <a:spcBef>
                          <a:spcPts val="0"/>
                        </a:spcBef>
                        <a:spcAft>
                          <a:spcPts val="0"/>
                        </a:spcAft>
                        <a:buClr>
                          <a:srgbClr val="000000"/>
                        </a:buClr>
                        <a:buSzPts val="1100"/>
                        <a:buFont typeface="Arial"/>
                        <a:buNone/>
                      </a:pPr>
                      <a:endParaRPr sz="1000" u="none" strike="noStrike" cap="none"/>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solidFill>
                      <a:srgbClr val="EFEFEF"/>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zh-CN" sz="1000" u="none" strike="noStrike" cap="none" dirty="0">
                          <a:solidFill>
                            <a:schemeClr val="accent1"/>
                          </a:solidFill>
                        </a:rPr>
                        <a:t>Các chi phí nha khoa và nhãn khoa; chi phí y tế chỉ sau khi đã đáp ứng khoản khấu trừ.</a:t>
                      </a:r>
                    </a:p>
                    <a:p>
                      <a:pPr marL="0" marR="0" lvl="0" indent="0" algn="l" rtl="0">
                        <a:lnSpc>
                          <a:spcPct val="95000"/>
                        </a:lnSpc>
                        <a:spcBef>
                          <a:spcPts val="0"/>
                        </a:spcBef>
                        <a:spcAft>
                          <a:spcPts val="0"/>
                        </a:spcAft>
                        <a:buClr>
                          <a:srgbClr val="000000"/>
                        </a:buClr>
                        <a:buSzPts val="1100"/>
                        <a:buFont typeface="Arial"/>
                        <a:buNone/>
                      </a:pPr>
                      <a:endParaRPr sz="1000" u="none" strike="noStrike" cap="none" dirty="0">
                        <a:solidFill>
                          <a:schemeClr val="accent1"/>
                        </a:solidFill>
                      </a:endParaRPr>
                    </a:p>
                    <a:p>
                      <a:pPr marL="0" marR="0" lvl="0" indent="0" algn="l" rtl="0">
                        <a:lnSpc>
                          <a:spcPct val="100000"/>
                        </a:lnSpc>
                        <a:spcBef>
                          <a:spcPts val="0"/>
                        </a:spcBef>
                        <a:spcAft>
                          <a:spcPts val="0"/>
                        </a:spcAft>
                        <a:buClr>
                          <a:srgbClr val="000000"/>
                        </a:buClr>
                        <a:buSzPts val="1100"/>
                        <a:buFont typeface="Arial"/>
                        <a:buNone/>
                      </a:pPr>
                      <a:endParaRPr sz="1000" u="none" strike="noStrike" cap="none" dirty="0"/>
                    </a:p>
                  </a:txBody>
                  <a:tcPr marL="91425" marR="91425" marT="91425" marB="91425">
                    <a:lnL w="9525" cap="flat" cmpd="sng">
                      <a:solidFill>
                        <a:schemeClr val="lt1"/>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solidFill>
                      <a:srgbClr val="EFEFEF"/>
                    </a:solidFill>
                  </a:tcPr>
                </a:tc>
                <a:tc>
                  <a:txBody>
                    <a:bodyPr/>
                    <a:lstStyle/>
                    <a:p>
                      <a:pPr marL="174625" marR="0" lvl="0" indent="-155575" algn="ctr" rtl="0">
                        <a:lnSpc>
                          <a:spcPct val="95000"/>
                        </a:lnSpc>
                        <a:spcBef>
                          <a:spcPts val="0"/>
                        </a:spcBef>
                        <a:spcAft>
                          <a:spcPts val="0"/>
                        </a:spcAft>
                        <a:buClr>
                          <a:schemeClr val="accent1"/>
                        </a:buClr>
                        <a:buSzPts val="1100"/>
                        <a:buFont typeface="Arial"/>
                        <a:buChar char="•"/>
                      </a:pPr>
                      <a:r>
                        <a:rPr lang="zh-CN" sz="1000" u="none" strike="noStrike" cap="none" dirty="0">
                          <a:solidFill>
                            <a:schemeClr val="accent1"/>
                          </a:solidFill>
                        </a:rPr>
                        <a:t>Vé thông hành dành cho phương tiện công cộng</a:t>
                      </a:r>
                    </a:p>
                    <a:p>
                      <a:pPr marL="174625" marR="0" lvl="0" indent="-155575" algn="ctr" rtl="0">
                        <a:lnSpc>
                          <a:spcPct val="95000"/>
                        </a:lnSpc>
                        <a:spcBef>
                          <a:spcPts val="600"/>
                        </a:spcBef>
                        <a:spcAft>
                          <a:spcPts val="0"/>
                        </a:spcAft>
                        <a:buClr>
                          <a:schemeClr val="accent1"/>
                        </a:buClr>
                        <a:buSzPts val="1100"/>
                        <a:buFont typeface="Arial"/>
                        <a:buChar char="•"/>
                      </a:pPr>
                      <a:r>
                        <a:rPr lang="zh-CN" sz="1000" u="none" strike="noStrike" cap="none" dirty="0">
                          <a:solidFill>
                            <a:schemeClr val="accent1"/>
                          </a:solidFill>
                        </a:rPr>
                        <a:t> Các chi phí liên quan đến đi chung chuyến bằng xe tải đến/rời nơi làm việc trên phương tiện đi lại trên đường cao tốc</a:t>
                      </a:r>
                    </a:p>
                  </a:txBody>
                  <a:tcPr marL="91425" marR="91425" marT="91425" marB="91425">
                    <a:lnL w="9525" cap="flat" cmpd="sng">
                      <a:solidFill>
                        <a:srgbClr val="9E9E9E"/>
                      </a:solidFill>
                      <a:prstDash val="solid"/>
                      <a:round/>
                      <a:headEnd type="none" w="sm" len="sm"/>
                      <a:tailEnd type="none" w="sm" len="sm"/>
                    </a:lnL>
                  </a:tcPr>
                </a:tc>
                <a:tc>
                  <a:txBody>
                    <a:bodyPr/>
                    <a:lstStyle/>
                    <a:p>
                      <a:pPr marL="174625" marR="0" lvl="0" indent="-155575" algn="ctr" rtl="0">
                        <a:lnSpc>
                          <a:spcPct val="95000"/>
                        </a:lnSpc>
                        <a:spcBef>
                          <a:spcPts val="0"/>
                        </a:spcBef>
                        <a:spcAft>
                          <a:spcPts val="0"/>
                        </a:spcAft>
                        <a:buClr>
                          <a:schemeClr val="accent1"/>
                        </a:buClr>
                        <a:buSzPts val="1100"/>
                        <a:buFont typeface="Arial"/>
                        <a:buChar char="•"/>
                      </a:pPr>
                      <a:r>
                        <a:rPr lang="zh-CN" sz="1000" u="none" strike="noStrike" cap="none" dirty="0">
                          <a:solidFill>
                            <a:schemeClr val="accent1"/>
                          </a:solidFill>
                        </a:rPr>
                        <a:t>Chi phí đậu xe tại hoặc gần nơi làm việc của Sovos</a:t>
                      </a:r>
                    </a:p>
                    <a:p>
                      <a:pPr marL="174625" marR="0" lvl="0" indent="-155575" algn="ctr" rtl="0">
                        <a:lnSpc>
                          <a:spcPct val="95000"/>
                        </a:lnSpc>
                        <a:spcBef>
                          <a:spcPts val="600"/>
                        </a:spcBef>
                        <a:spcAft>
                          <a:spcPts val="0"/>
                        </a:spcAft>
                        <a:buClr>
                          <a:schemeClr val="accent1"/>
                        </a:buClr>
                        <a:buSzPts val="1100"/>
                        <a:buFont typeface="Arial"/>
                        <a:buChar char="•"/>
                      </a:pPr>
                      <a:r>
                        <a:rPr lang="zh-CN" sz="1000" u="none" strike="noStrike" cap="none" dirty="0">
                          <a:solidFill>
                            <a:schemeClr val="accent1"/>
                          </a:solidFill>
                        </a:rPr>
                        <a:t>Chi phí đậu xe tại hoặc gần phương tiện công cộng hoặc xe tải đi chung, ô tô đi chung hoặc phương tiện đi lại trên đường cao tốc</a:t>
                      </a:r>
                    </a:p>
                  </a:txBody>
                  <a:tcPr marL="91425" marR="91425" marT="91425" marB="91425"/>
                </a:tc>
                <a:extLst>
                  <a:ext uri="{0D108BD9-81ED-4DB2-BD59-A6C34878D82A}">
                    <a16:rowId xmlns:a16="http://schemas.microsoft.com/office/drawing/2014/main" val="10003"/>
                  </a:ext>
                </a:extLst>
              </a:tr>
              <a:tr h="659950">
                <a:tc>
                  <a:txBody>
                    <a:bodyPr/>
                    <a:lstStyle/>
                    <a:p>
                      <a:pPr marL="0" marR="0" lvl="0" indent="0" algn="l" rtl="0">
                        <a:lnSpc>
                          <a:spcPct val="100000"/>
                        </a:lnSpc>
                        <a:spcBef>
                          <a:spcPts val="0"/>
                        </a:spcBef>
                        <a:spcAft>
                          <a:spcPts val="0"/>
                        </a:spcAft>
                        <a:buClr>
                          <a:srgbClr val="000000"/>
                        </a:buClr>
                        <a:buSzPts val="1100"/>
                        <a:buFont typeface="Arial"/>
                        <a:buNone/>
                      </a:pPr>
                      <a:r>
                        <a:rPr lang="zh-CN" sz="1000" b="1" u="none" strike="noStrike" cap="none" dirty="0">
                          <a:solidFill>
                            <a:schemeClr val="lt1"/>
                          </a:solidFill>
                        </a:rPr>
                        <a:t>Điều gì sẽ xảy ra với số tiền chưa sử dụng vào cuối năm? </a:t>
                      </a:r>
                    </a:p>
                  </a:txBody>
                  <a:tcPr marL="91425" marR="91425" marT="91425" marB="91425">
                    <a:lnL w="9525" cap="flat" cmpd="sng">
                      <a:solidFill>
                        <a:schemeClr val="lt1">
                          <a:alpha val="0"/>
                        </a:scheme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gridSpan="2">
                  <a:txBody>
                    <a:bodyPr/>
                    <a:lstStyle/>
                    <a:p>
                      <a:pPr marL="0" marR="0" lvl="0" indent="0" algn="ctr" rtl="0">
                        <a:lnSpc>
                          <a:spcPct val="100000"/>
                        </a:lnSpc>
                        <a:spcBef>
                          <a:spcPts val="0"/>
                        </a:spcBef>
                        <a:spcAft>
                          <a:spcPts val="0"/>
                        </a:spcAft>
                        <a:buClr>
                          <a:srgbClr val="000000"/>
                        </a:buClr>
                        <a:buSzPts val="1100"/>
                        <a:buFont typeface="Arial"/>
                        <a:buNone/>
                      </a:pPr>
                      <a:r>
                        <a:rPr lang="zh-CN" sz="1000" u="none" strike="noStrike" cap="none" dirty="0">
                          <a:solidFill>
                            <a:schemeClr val="accent1"/>
                          </a:solidFill>
                        </a:rPr>
                        <a:t>$500 được kết chuyển; số còn lại sẽ bị hủy bỏ</a:t>
                      </a:r>
                    </a:p>
                    <a:p>
                      <a:pPr marL="0" marR="0" lvl="0" indent="0" algn="l" rtl="0">
                        <a:lnSpc>
                          <a:spcPct val="100000"/>
                        </a:lnSpc>
                        <a:spcBef>
                          <a:spcPts val="0"/>
                        </a:spcBef>
                        <a:spcAft>
                          <a:spcPts val="0"/>
                        </a:spcAft>
                        <a:buClr>
                          <a:srgbClr val="000000"/>
                        </a:buClr>
                        <a:buSzPts val="1100"/>
                        <a:buFont typeface="Arial"/>
                        <a:buNone/>
                      </a:pPr>
                      <a:endParaRPr sz="1000" u="none" strike="noStrike" cap="none" dirty="0"/>
                    </a:p>
                  </a:txBody>
                  <a:tcPr marL="91425" marR="91425" marT="91425" marB="91425">
                    <a:lnL w="9525" cap="flat" cmpd="sng">
                      <a:solidFill>
                        <a:schemeClr val="lt1"/>
                      </a:solidFill>
                      <a:prstDash val="solid"/>
                      <a:round/>
                      <a:headEnd type="none" w="sm" len="sm"/>
                      <a:tailEnd type="none" w="sm" len="sm"/>
                    </a:lnL>
                    <a:lnR w="9525" cap="flat" cmpd="sng">
                      <a:solidFill>
                        <a:srgbClr val="9E9E9E"/>
                      </a:solidFill>
                      <a:prstDash val="solid"/>
                      <a:round/>
                      <a:headEnd type="none" w="sm" len="sm"/>
                      <a:tailEnd type="none" w="sm" len="sm"/>
                    </a:lnR>
                    <a:solidFill>
                      <a:srgbClr val="EFEFEF"/>
                    </a:solidFill>
                  </a:tcPr>
                </a:tc>
                <a:tc hMerge="1">
                  <a:txBody>
                    <a:bodyPr/>
                    <a:lstStyle/>
                    <a:p>
                      <a:endParaRPr lang="en-US"/>
                    </a:p>
                  </a:txBody>
                  <a:tcPr/>
                </a:tc>
                <a:tc gridSpan="2">
                  <a:txBody>
                    <a:bodyPr/>
                    <a:lstStyle/>
                    <a:p>
                      <a:pPr marL="0" marR="0" lvl="0" indent="0" algn="ctr" rtl="0">
                        <a:lnSpc>
                          <a:spcPct val="95000"/>
                        </a:lnSpc>
                        <a:spcBef>
                          <a:spcPts val="0"/>
                        </a:spcBef>
                        <a:spcAft>
                          <a:spcPts val="0"/>
                        </a:spcAft>
                        <a:buClr>
                          <a:srgbClr val="000000"/>
                        </a:buClr>
                        <a:buSzPts val="1100"/>
                        <a:buFont typeface="Arial"/>
                        <a:buNone/>
                      </a:pPr>
                      <a:r>
                        <a:rPr lang="zh-CN" sz="1000" u="none" strike="noStrike" cap="none" dirty="0">
                          <a:solidFill>
                            <a:schemeClr val="accent1"/>
                          </a:solidFill>
                        </a:rPr>
                        <a:t>Toàn bộ số tiền sẽ được kết chuyển sang năm </a:t>
                      </a:r>
                      <a:r>
                        <a:rPr lang="zh-CN" sz="1000" dirty="0">
                          <a:solidFill>
                            <a:schemeClr val="accent1"/>
                          </a:solidFill>
                        </a:rPr>
                        <a:t>2024</a:t>
                      </a:r>
                      <a:r>
                        <a:rPr lang="zh-CN" sz="1000" u="none" strike="noStrike" cap="none" dirty="0">
                          <a:solidFill>
                            <a:schemeClr val="accent1"/>
                          </a:solidFill>
                        </a:rPr>
                        <a:t> với điều kiện quý vị là nhân viên của Sovos</a:t>
                      </a:r>
                    </a:p>
                  </a:txBody>
                  <a:tcPr marL="91425" marR="91425" marT="91425" marB="91425">
                    <a:lnL w="9525" cap="flat" cmpd="sng">
                      <a:solidFill>
                        <a:srgbClr val="9E9E9E"/>
                      </a:solidFill>
                      <a:prstDash val="solid"/>
                      <a:round/>
                      <a:headEnd type="none" w="sm" len="sm"/>
                      <a:tailEnd type="none" w="sm" len="sm"/>
                    </a:lnL>
                  </a:tcPr>
                </a:tc>
                <a:tc hMerge="1">
                  <a:txBody>
                    <a:bodyPr/>
                    <a:lstStyle/>
                    <a:p>
                      <a:endParaRPr lang="en-US"/>
                    </a:p>
                  </a:txBody>
                  <a:tcPr/>
                </a:tc>
                <a:extLst>
                  <a:ext uri="{0D108BD9-81ED-4DB2-BD59-A6C34878D82A}">
                    <a16:rowId xmlns:a16="http://schemas.microsoft.com/office/drawing/2014/main" val="10004"/>
                  </a:ext>
                </a:extLst>
              </a:tr>
            </a:tbl>
          </a:graphicData>
        </a:graphic>
      </p:graphicFrame>
      <p:sp>
        <p:nvSpPr>
          <p:cNvPr id="419" name="Google Shape;419;g1672f9f679b_0_5020"/>
          <p:cNvSpPr txBox="1"/>
          <p:nvPr/>
        </p:nvSpPr>
        <p:spPr>
          <a:xfrm rot="-5400000">
            <a:off x="-2105343" y="3147656"/>
            <a:ext cx="5731500" cy="11094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DECFE5"/>
              </a:buClr>
              <a:buSzPts val="2400"/>
              <a:buFont typeface="Arial"/>
              <a:buNone/>
            </a:pPr>
            <a:r>
              <a:rPr lang="zh-CN" sz="2200" b="1" i="0" u="none" strike="noStrike" cap="none">
                <a:solidFill>
                  <a:schemeClr val="lt1"/>
                </a:solidFill>
                <a:latin typeface="Arial"/>
                <a:ea typeface="SimSun"/>
                <a:cs typeface="Arial"/>
                <a:sym typeface="Arial"/>
              </a:rPr>
              <a:t>Các Tài Khoản Chi Tiêu</a:t>
            </a:r>
          </a:p>
        </p:txBody>
      </p:sp>
      <p:pic>
        <p:nvPicPr>
          <p:cNvPr id="420" name="Google Shape;420;g1672f9f679b_0_5020"/>
          <p:cNvPicPr preferRelativeResize="0"/>
          <p:nvPr/>
        </p:nvPicPr>
        <p:blipFill rotWithShape="1">
          <a:blip r:embed="rId5">
            <a:alphaModFix/>
          </a:blip>
          <a:srcRect/>
          <a:stretch/>
        </p:blipFill>
        <p:spPr>
          <a:xfrm>
            <a:off x="6689850" y="1476750"/>
            <a:ext cx="467045" cy="467045"/>
          </a:xfrm>
          <a:prstGeom prst="rect">
            <a:avLst/>
          </a:prstGeom>
          <a:noFill/>
          <a:ln>
            <a:noFill/>
          </a:ln>
        </p:spPr>
      </p:pic>
      <p:pic>
        <p:nvPicPr>
          <p:cNvPr id="421" name="Google Shape;421;g1672f9f679b_0_5020"/>
          <p:cNvPicPr preferRelativeResize="0"/>
          <p:nvPr/>
        </p:nvPicPr>
        <p:blipFill rotWithShape="1">
          <a:blip r:embed="rId6">
            <a:alphaModFix/>
          </a:blip>
          <a:srcRect/>
          <a:stretch/>
        </p:blipFill>
        <p:spPr>
          <a:xfrm flipH="1">
            <a:off x="7885875" y="1597975"/>
            <a:ext cx="467045" cy="467045"/>
          </a:xfrm>
          <a:prstGeom prst="rect">
            <a:avLst/>
          </a:prstGeom>
          <a:noFill/>
          <a:ln>
            <a:noFill/>
          </a:ln>
        </p:spPr>
      </p:pic>
      <p:pic>
        <p:nvPicPr>
          <p:cNvPr id="422" name="Google Shape;422;g1672f9f679b_0_5020"/>
          <p:cNvPicPr preferRelativeResize="0"/>
          <p:nvPr/>
        </p:nvPicPr>
        <p:blipFill rotWithShape="1">
          <a:blip r:embed="rId7">
            <a:alphaModFix/>
          </a:blip>
          <a:srcRect/>
          <a:stretch/>
        </p:blipFill>
        <p:spPr>
          <a:xfrm>
            <a:off x="5264450" y="1570325"/>
            <a:ext cx="467045" cy="467045"/>
          </a:xfrm>
          <a:prstGeom prst="rect">
            <a:avLst/>
          </a:prstGeom>
          <a:noFill/>
          <a:ln>
            <a:noFill/>
          </a:ln>
        </p:spPr>
      </p:pic>
      <p:pic>
        <p:nvPicPr>
          <p:cNvPr id="423" name="Google Shape;423;g1672f9f679b_0_5020"/>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3919525" y="1701825"/>
            <a:ext cx="362750" cy="259350"/>
          </a:xfrm>
          <a:prstGeom prst="rect">
            <a:avLst/>
          </a:prstGeom>
          <a:noFill/>
          <a:ln>
            <a:noFill/>
          </a:ln>
        </p:spPr>
      </p:pic>
      <p:pic>
        <p:nvPicPr>
          <p:cNvPr id="2" name="Slide_21">
            <a:hlinkClick r:id="" action="ppaction://media"/>
            <a:extLst>
              <a:ext uri="{FF2B5EF4-FFF2-40B4-BE49-F238E27FC236}">
                <a16:creationId xmlns:a16="http://schemas.microsoft.com/office/drawing/2014/main" id="{BF1C0716-1C91-5468-54A7-CF07EF074B8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52170" y="565632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6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3" name="Picture 2" descr="A person and person sitting on a bench looking at phones&#10;&#10;Description automatically generated">
            <a:extLst>
              <a:ext uri="{FF2B5EF4-FFF2-40B4-BE49-F238E27FC236}">
                <a16:creationId xmlns:a16="http://schemas.microsoft.com/office/drawing/2014/main" id="{D495147C-D81C-B70A-9307-BB1DCA98E24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 y="0"/>
            <a:ext cx="9323109" cy="6858000"/>
          </a:xfrm>
          <a:prstGeom prst="rect">
            <a:avLst/>
          </a:prstGeom>
        </p:spPr>
      </p:pic>
      <p:sp>
        <p:nvSpPr>
          <p:cNvPr id="4" name="Google Shape;407;g1672f9f679b_0_4986">
            <a:extLst>
              <a:ext uri="{FF2B5EF4-FFF2-40B4-BE49-F238E27FC236}">
                <a16:creationId xmlns:a16="http://schemas.microsoft.com/office/drawing/2014/main" id="{3D6DFD13-1993-6964-5033-87DA66C02530}"/>
              </a:ext>
            </a:extLst>
          </p:cNvPr>
          <p:cNvSpPr/>
          <p:nvPr/>
        </p:nvSpPr>
        <p:spPr>
          <a:xfrm>
            <a:off x="1894789" y="5022712"/>
            <a:ext cx="7428319" cy="1128146"/>
          </a:xfrm>
          <a:prstGeom prst="rect">
            <a:avLst/>
          </a:prstGeom>
          <a:solidFill>
            <a:srgbClr val="F3F3F3">
              <a:alpha val="80000"/>
            </a:srgbClr>
          </a:solidFill>
          <a:ln w="9525" cap="flat"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Google Shape;129;p6">
            <a:extLst>
              <a:ext uri="{FF2B5EF4-FFF2-40B4-BE49-F238E27FC236}">
                <a16:creationId xmlns:a16="http://schemas.microsoft.com/office/drawing/2014/main" id="{50B0A063-24E3-46D1-B0C3-1F60F0641E2F}"/>
              </a:ext>
            </a:extLst>
          </p:cNvPr>
          <p:cNvSpPr txBox="1">
            <a:spLocks/>
          </p:cNvSpPr>
          <p:nvPr/>
        </p:nvSpPr>
        <p:spPr>
          <a:xfrm>
            <a:off x="2142821" y="4513535"/>
            <a:ext cx="7180287" cy="21465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3300"/>
              <a:buFont typeface="Arial"/>
              <a:buNone/>
              <a:defRPr sz="33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a:buSzPts val="4000"/>
            </a:pPr>
            <a:r>
              <a:rPr lang="zh-CN" sz="2800" b="1">
                <a:solidFill>
                  <a:schemeClr val="bg2"/>
                </a:solidFill>
                <a:sym typeface="Poppins Medium"/>
              </a:rPr>
              <a:t>Các quyền lợi bổ sung dành cho tất cả nhân viên</a:t>
            </a:r>
          </a:p>
        </p:txBody>
      </p:sp>
      <p:pic>
        <p:nvPicPr>
          <p:cNvPr id="2" name="Slide_22">
            <a:hlinkClick r:id="" action="ppaction://media"/>
            <a:extLst>
              <a:ext uri="{FF2B5EF4-FFF2-40B4-BE49-F238E27FC236}">
                <a16:creationId xmlns:a16="http://schemas.microsoft.com/office/drawing/2014/main" id="{30AC10EE-EFBD-488C-E0BC-7D6311F320B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2594" y="576681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g1672f9f679b_0_5059"/>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225"/>
              <a:buNone/>
            </a:pPr>
            <a:fld id="{00000000-1234-1234-1234-123412341234}" type="slidenum">
              <a:rPr lang="en-US"/>
              <a:t>23</a:t>
            </a:fld>
            <a:endParaRPr lang="en-US"/>
          </a:p>
        </p:txBody>
      </p:sp>
      <p:sp>
        <p:nvSpPr>
          <p:cNvPr id="440" name="Google Shape;440;g1672f9f679b_0_5059"/>
          <p:cNvSpPr/>
          <p:nvPr/>
        </p:nvSpPr>
        <p:spPr>
          <a:xfrm>
            <a:off x="5832150" y="757400"/>
            <a:ext cx="3166500" cy="55845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 name="Google Shape;441;g1672f9f679b_0_5059"/>
          <p:cNvSpPr txBox="1"/>
          <p:nvPr/>
        </p:nvSpPr>
        <p:spPr>
          <a:xfrm>
            <a:off x="6108494" y="514320"/>
            <a:ext cx="2771100" cy="16956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DECFE5"/>
              </a:buClr>
              <a:buSzPts val="2400"/>
              <a:buFont typeface="Arial"/>
              <a:buNone/>
            </a:pPr>
            <a:r>
              <a:rPr lang="zh-CN" sz="2000" b="0" i="0" u="none" strike="noStrike" cap="none" dirty="0">
                <a:solidFill>
                  <a:schemeClr val="lt1"/>
                </a:solidFill>
                <a:latin typeface="Arial"/>
                <a:ea typeface="SimSun"/>
                <a:cs typeface="Arial"/>
                <a:sym typeface="Arial"/>
              </a:rPr>
              <a:t>Bảo hiểm Nhân Thọ và AD&amp;D </a:t>
            </a:r>
          </a:p>
          <a:p>
            <a:pPr marL="0" marR="0" lvl="0" indent="0" algn="ctr" rtl="0">
              <a:lnSpc>
                <a:spcPct val="90000"/>
              </a:lnSpc>
              <a:spcBef>
                <a:spcPts val="0"/>
              </a:spcBef>
              <a:spcAft>
                <a:spcPts val="0"/>
              </a:spcAft>
              <a:buClr>
                <a:srgbClr val="DECFE5"/>
              </a:buClr>
              <a:buSzPts val="2400"/>
              <a:buFont typeface="Arial"/>
              <a:buNone/>
            </a:pPr>
            <a:r>
              <a:rPr lang="zh-CN" sz="2000" b="1" i="0" u="none" strike="noStrike" cap="none" dirty="0">
                <a:solidFill>
                  <a:schemeClr val="lt1"/>
                </a:solidFill>
                <a:latin typeface="Arial"/>
                <a:ea typeface="SimSun"/>
                <a:cs typeface="Arial"/>
                <a:sym typeface="Arial"/>
              </a:rPr>
              <a:t>Bổ Sung</a:t>
            </a:r>
          </a:p>
        </p:txBody>
      </p:sp>
      <p:cxnSp>
        <p:nvCxnSpPr>
          <p:cNvPr id="442" name="Google Shape;442;g1672f9f679b_0_5059"/>
          <p:cNvCxnSpPr/>
          <p:nvPr/>
        </p:nvCxnSpPr>
        <p:spPr>
          <a:xfrm>
            <a:off x="6746400" y="1856213"/>
            <a:ext cx="1480500" cy="0"/>
          </a:xfrm>
          <a:prstGeom prst="straightConnector1">
            <a:avLst/>
          </a:prstGeom>
          <a:noFill/>
          <a:ln w="19050" cap="flat" cmpd="sng">
            <a:solidFill>
              <a:schemeClr val="lt1"/>
            </a:solidFill>
            <a:prstDash val="solid"/>
            <a:round/>
            <a:headEnd type="none" w="sm" len="sm"/>
            <a:tailEnd type="none" w="sm" len="sm"/>
          </a:ln>
        </p:spPr>
      </p:cxnSp>
      <p:sp>
        <p:nvSpPr>
          <p:cNvPr id="444" name="Google Shape;444;g1672f9f679b_0_5059"/>
          <p:cNvSpPr txBox="1"/>
          <p:nvPr/>
        </p:nvSpPr>
        <p:spPr>
          <a:xfrm>
            <a:off x="0" y="2"/>
            <a:ext cx="7429500" cy="7719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DECFE5"/>
              </a:buClr>
              <a:buSzPts val="2400"/>
              <a:buFont typeface="Arial"/>
              <a:buNone/>
            </a:pPr>
            <a:r>
              <a:rPr lang="zh-CN" sz="2200" b="1" i="0" u="none" strike="noStrike" cap="none" dirty="0">
                <a:solidFill>
                  <a:srgbClr val="888888"/>
                </a:solidFill>
                <a:latin typeface="Arial"/>
                <a:ea typeface="SimSun"/>
                <a:cs typeface="Arial"/>
                <a:sym typeface="Arial"/>
              </a:rPr>
              <a:t>Các Quyền Lợi Bổ Sung dành cho Tất Cả Nhân Viên</a:t>
            </a:r>
          </a:p>
        </p:txBody>
      </p:sp>
      <p:sp>
        <p:nvSpPr>
          <p:cNvPr id="445" name="Google Shape;445;g1672f9f679b_0_5059"/>
          <p:cNvSpPr txBox="1"/>
          <p:nvPr/>
        </p:nvSpPr>
        <p:spPr>
          <a:xfrm>
            <a:off x="365750" y="1066475"/>
            <a:ext cx="5365800" cy="1430700"/>
          </a:xfrm>
          <a:prstGeom prst="rect">
            <a:avLst/>
          </a:prstGeom>
          <a:noFill/>
          <a:ln>
            <a:noFill/>
          </a:ln>
        </p:spPr>
        <p:txBody>
          <a:bodyPr spcFirstLastPara="1" wrap="square" lIns="45700" tIns="91425" rIns="45700" bIns="91425" anchor="t" anchorCtr="0">
            <a:noAutofit/>
          </a:bodyPr>
          <a:lstStyle/>
          <a:p>
            <a:pPr marL="228600" marR="0" lvl="1" indent="-215900" algn="l" rtl="0">
              <a:lnSpc>
                <a:spcPct val="95000"/>
              </a:lnSpc>
              <a:spcBef>
                <a:spcPts val="0"/>
              </a:spcBef>
              <a:spcAft>
                <a:spcPts val="0"/>
              </a:spcAft>
              <a:buClr>
                <a:schemeClr val="dk1"/>
              </a:buClr>
              <a:buSzPts val="1700"/>
              <a:buFont typeface="Arial"/>
              <a:buChar char="•"/>
            </a:pPr>
            <a:r>
              <a:rPr lang="zh-CN" sz="1600" b="0" i="0" u="none" strike="noStrike" cap="none" dirty="0">
                <a:solidFill>
                  <a:schemeClr val="dk1"/>
                </a:solidFill>
                <a:latin typeface="Arial"/>
                <a:ea typeface="SimSun"/>
                <a:cs typeface="Arial"/>
                <a:sym typeface="Arial"/>
              </a:rPr>
              <a:t>Các nhân viên làm việc toàn thời gian tự động nhận miễn phí các quyền lợi bảo vệ thu nhập sau đây </a:t>
            </a:r>
          </a:p>
          <a:p>
            <a:pPr marL="228600" marR="0" lvl="1" indent="-215900" algn="l" rtl="0">
              <a:lnSpc>
                <a:spcPct val="95000"/>
              </a:lnSpc>
              <a:spcBef>
                <a:spcPts val="1000"/>
              </a:spcBef>
              <a:spcAft>
                <a:spcPts val="0"/>
              </a:spcAft>
              <a:buClr>
                <a:schemeClr val="dk1"/>
              </a:buClr>
              <a:buSzPts val="1700"/>
              <a:buFont typeface="Arial"/>
              <a:buChar char="•"/>
            </a:pPr>
            <a:r>
              <a:rPr lang="zh-CN" sz="1600" b="0" i="0" u="none" strike="noStrike" cap="none" dirty="0">
                <a:solidFill>
                  <a:schemeClr val="dk1"/>
                </a:solidFill>
                <a:latin typeface="Arial"/>
                <a:ea typeface="SimSun"/>
                <a:cs typeface="Arial"/>
                <a:sym typeface="Arial"/>
              </a:rPr>
              <a:t>Quý vị có tùy chọn mua bảo hiểm nhân thọ và Tử Vong do Tai Nạn và Tàn Tật (AD&amp;D) bổ sung cho bản thân và gia đình</a:t>
            </a:r>
          </a:p>
        </p:txBody>
      </p:sp>
      <p:sp>
        <p:nvSpPr>
          <p:cNvPr id="446" name="Google Shape;446;g1672f9f679b_0_5059"/>
          <p:cNvSpPr txBox="1"/>
          <p:nvPr/>
        </p:nvSpPr>
        <p:spPr>
          <a:xfrm>
            <a:off x="593975" y="2606900"/>
            <a:ext cx="5137500" cy="393180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2"/>
              </a:buClr>
              <a:buSzPts val="1800"/>
              <a:buFont typeface="Avenir"/>
              <a:buNone/>
            </a:pPr>
            <a:r>
              <a:rPr lang="zh-CN" sz="1600" b="1" i="0" u="none" strike="noStrike" cap="none" dirty="0">
                <a:solidFill>
                  <a:schemeClr val="dk2"/>
                </a:solidFill>
                <a:latin typeface="Arial"/>
                <a:ea typeface="SimSun"/>
                <a:cs typeface="Arial"/>
                <a:sym typeface="Arial"/>
              </a:rPr>
              <a:t>Khoản bảo hiểm khuyết tật </a:t>
            </a:r>
          </a:p>
          <a:p>
            <a:pPr marL="352425" marR="0" lvl="0" indent="-231775" algn="l" rtl="0">
              <a:lnSpc>
                <a:spcPct val="100000"/>
              </a:lnSpc>
              <a:spcBef>
                <a:spcPts val="1500"/>
              </a:spcBef>
              <a:spcAft>
                <a:spcPts val="0"/>
              </a:spcAft>
              <a:buClr>
                <a:schemeClr val="accent1"/>
              </a:buClr>
              <a:buSzPts val="1500"/>
              <a:buFont typeface="Arial"/>
              <a:buChar char="•"/>
            </a:pPr>
            <a:r>
              <a:rPr lang="zh-CN" b="0" i="0" u="none" strike="noStrike" cap="none" dirty="0">
                <a:solidFill>
                  <a:schemeClr val="accent1"/>
                </a:solidFill>
                <a:latin typeface="Arial"/>
                <a:ea typeface="SimSun"/>
                <a:cs typeface="Arial"/>
                <a:sym typeface="Arial"/>
              </a:rPr>
              <a:t>Quý vị được ghi danh tự động vào cả quyền lợi khuyết tật ngắn hạn và dài hạn</a:t>
            </a:r>
          </a:p>
          <a:p>
            <a:pPr marL="352425" marR="0" lvl="0" indent="-136525" algn="l" rtl="0">
              <a:lnSpc>
                <a:spcPct val="100000"/>
              </a:lnSpc>
              <a:spcBef>
                <a:spcPts val="1500"/>
              </a:spcBef>
              <a:spcAft>
                <a:spcPts val="0"/>
              </a:spcAft>
              <a:buClr>
                <a:schemeClr val="accent1"/>
              </a:buClr>
              <a:buSzPts val="100"/>
              <a:buFont typeface="Avenir"/>
              <a:buNone/>
            </a:pPr>
            <a:endParaRPr sz="100" b="0" i="0" u="none" strike="noStrike" cap="none" dirty="0">
              <a:solidFill>
                <a:schemeClr val="accen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zh-CN" sz="1600" b="1" i="0" u="none" strike="noStrike" cap="none" dirty="0">
                <a:solidFill>
                  <a:schemeClr val="dk2"/>
                </a:solidFill>
                <a:latin typeface="Arial"/>
                <a:ea typeface="SimSun"/>
                <a:cs typeface="Arial"/>
                <a:sym typeface="Arial"/>
              </a:rPr>
              <a:t>Bảo Hiểm Nhân Thọ và AD&amp;D </a:t>
            </a:r>
          </a:p>
          <a:p>
            <a:pPr marL="342900" marR="0" lvl="0" indent="-209550" algn="l" rtl="0">
              <a:lnSpc>
                <a:spcPct val="100000"/>
              </a:lnSpc>
              <a:spcBef>
                <a:spcPts val="1500"/>
              </a:spcBef>
              <a:spcAft>
                <a:spcPts val="0"/>
              </a:spcAft>
              <a:buClr>
                <a:schemeClr val="accent1"/>
              </a:buClr>
              <a:buSzPts val="1500"/>
              <a:buFont typeface="Arial"/>
              <a:buChar char="•"/>
            </a:pPr>
            <a:r>
              <a:rPr lang="zh-CN" b="0" i="0" u="none" strike="noStrike" cap="none" dirty="0">
                <a:solidFill>
                  <a:schemeClr val="accent1"/>
                </a:solidFill>
                <a:latin typeface="Arial"/>
                <a:ea typeface="SimSun"/>
                <a:cs typeface="Arial"/>
                <a:sym typeface="Arial"/>
              </a:rPr>
              <a:t>Bảo hiểm nhân thọ cơ bản và Tử Vong do Tai Nạn và Tàn Tật (AD&amp;D) thanh toán cho khoản bảo hiểm gấp 2 lần mức thù lao của quý vị với mức bảo hiểm tối thiểu là $50.000</a:t>
            </a:r>
          </a:p>
          <a:p>
            <a:pPr marL="457200" marR="0" lvl="0" indent="-228600" algn="l" rtl="0">
              <a:lnSpc>
                <a:spcPct val="100000"/>
              </a:lnSpc>
              <a:spcBef>
                <a:spcPts val="1500"/>
              </a:spcBef>
              <a:spcAft>
                <a:spcPts val="0"/>
              </a:spcAft>
              <a:buClr>
                <a:schemeClr val="accent1"/>
              </a:buClr>
              <a:buSzPts val="300"/>
              <a:buFont typeface="Avenir"/>
              <a:buNone/>
            </a:pPr>
            <a:endParaRPr sz="300" b="0" i="0" u="none" strike="noStrike" cap="none" dirty="0">
              <a:solidFill>
                <a:schemeClr val="accen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zh-CN" sz="1600" b="1" i="0" u="none" strike="noStrike" cap="none" dirty="0">
                <a:solidFill>
                  <a:schemeClr val="dk2"/>
                </a:solidFill>
                <a:latin typeface="Arial"/>
                <a:ea typeface="SimSun"/>
                <a:cs typeface="Arial"/>
                <a:sym typeface="Arial"/>
              </a:rPr>
              <a:t>Bảo Hiểm Tai Nạn Khi Đi Công Tác </a:t>
            </a:r>
          </a:p>
          <a:p>
            <a:pPr marL="342900" marR="0" lvl="0" indent="-209550" algn="l" rtl="0">
              <a:lnSpc>
                <a:spcPct val="100000"/>
              </a:lnSpc>
              <a:spcBef>
                <a:spcPts val="1500"/>
              </a:spcBef>
              <a:spcAft>
                <a:spcPts val="0"/>
              </a:spcAft>
              <a:buClr>
                <a:schemeClr val="accent1"/>
              </a:buClr>
              <a:buSzPts val="1500"/>
              <a:buFont typeface="Arial"/>
              <a:buChar char="•"/>
            </a:pPr>
            <a:r>
              <a:rPr lang="zh-CN" b="0" i="0" u="none" strike="noStrike" cap="none" dirty="0">
                <a:solidFill>
                  <a:schemeClr val="accent1"/>
                </a:solidFill>
                <a:latin typeface="Arial"/>
                <a:ea typeface="SimSun"/>
                <a:cs typeface="Arial"/>
                <a:sym typeface="Arial"/>
              </a:rPr>
              <a:t>Nếu quý vị gặp tai nạn khi đang đi công tác cho Sovos, quý vị sẽ được chi trả lên đến gấp 5 lần mức thù lao của mình.</a:t>
            </a:r>
          </a:p>
        </p:txBody>
      </p:sp>
      <p:sp>
        <p:nvSpPr>
          <p:cNvPr id="2" name="Google Shape;443;g1672f9f679b_0_5059">
            <a:extLst>
              <a:ext uri="{FF2B5EF4-FFF2-40B4-BE49-F238E27FC236}">
                <a16:creationId xmlns:a16="http://schemas.microsoft.com/office/drawing/2014/main" id="{ACAC3B7D-6EAA-FAF0-09EF-E4BB7F878672}"/>
              </a:ext>
            </a:extLst>
          </p:cNvPr>
          <p:cNvSpPr txBox="1"/>
          <p:nvPr/>
        </p:nvSpPr>
        <p:spPr>
          <a:xfrm>
            <a:off x="5627069" y="1883645"/>
            <a:ext cx="3260400" cy="4645087"/>
          </a:xfrm>
          <a:prstGeom prst="rect">
            <a:avLst/>
          </a:prstGeom>
          <a:noFill/>
          <a:ln>
            <a:noFill/>
          </a:ln>
        </p:spPr>
        <p:txBody>
          <a:bodyPr spcFirstLastPara="1" wrap="square" lIns="91425" tIns="91425" rIns="91425" bIns="91425" anchor="t" anchorCtr="0">
            <a:spAutoFit/>
          </a:bodyPr>
          <a:lstStyle/>
          <a:p>
            <a:pPr marL="457200" marR="0" lvl="0" indent="-247650" algn="l">
              <a:lnSpc>
                <a:spcPct val="110000"/>
              </a:lnSpc>
              <a:spcBef>
                <a:spcPts val="0"/>
              </a:spcBef>
              <a:spcAft>
                <a:spcPts val="0"/>
              </a:spcAft>
              <a:buClr>
                <a:schemeClr val="lt1"/>
              </a:buClr>
              <a:buSzPts val="1200"/>
              <a:buFont typeface="Arial"/>
              <a:buChar char="●"/>
            </a:pPr>
            <a:r>
              <a:rPr lang="zh-CN" sz="1100" b="0" i="0" u="none" strike="noStrike" cap="none" spc="-30" dirty="0">
                <a:solidFill>
                  <a:schemeClr val="lt1"/>
                </a:solidFill>
                <a:latin typeface="Arial"/>
                <a:ea typeface="SimSun"/>
                <a:cs typeface="Arial"/>
                <a:sym typeface="Arial"/>
              </a:rPr>
              <a:t>Ghi danh lần đầu tiên hoặc gia tăng khoản bảo hiểm hiện tại của quý vị bằng cách hoàn thành</a:t>
            </a:r>
            <a:r>
              <a:rPr lang="zh-CN" sz="1100" spc="-30" dirty="0">
                <a:solidFill>
                  <a:schemeClr val="lt1"/>
                </a:solidFill>
              </a:rPr>
              <a:t> </a:t>
            </a:r>
            <a:r>
              <a:rPr lang="zh-CN" sz="1100" b="0" i="0" u="none" strike="noStrike" cap="none" spc="-30" dirty="0">
                <a:solidFill>
                  <a:schemeClr val="lt1"/>
                </a:solidFill>
                <a:latin typeface="Arial"/>
                <a:ea typeface="SimSun"/>
                <a:cs typeface="Arial"/>
                <a:sym typeface="Arial"/>
              </a:rPr>
              <a:t>một bảng câu hỏi về sức khỏe</a:t>
            </a:r>
          </a:p>
          <a:p>
            <a:pPr marL="457200" marR="0" lvl="0" indent="0" algn="l">
              <a:lnSpc>
                <a:spcPct val="110000"/>
              </a:lnSpc>
              <a:spcBef>
                <a:spcPts val="0"/>
              </a:spcBef>
              <a:spcAft>
                <a:spcPts val="0"/>
              </a:spcAft>
              <a:buNone/>
            </a:pPr>
            <a:endParaRPr sz="800" dirty="0">
              <a:solidFill>
                <a:schemeClr val="lt1"/>
              </a:solidFill>
            </a:endParaRPr>
          </a:p>
          <a:p>
            <a:pPr marL="457200" marR="0" lvl="0" indent="-247650" algn="l">
              <a:lnSpc>
                <a:spcPct val="110000"/>
              </a:lnSpc>
              <a:spcBef>
                <a:spcPts val="0"/>
              </a:spcBef>
              <a:spcAft>
                <a:spcPts val="0"/>
              </a:spcAft>
              <a:buClr>
                <a:schemeClr val="lt1"/>
              </a:buClr>
              <a:buSzPts val="1200"/>
              <a:buFont typeface="Arial"/>
              <a:buChar char="●"/>
            </a:pPr>
            <a:r>
              <a:rPr lang="zh-CN" sz="1100" b="0" i="0" u="none" strike="noStrike" cap="none" dirty="0">
                <a:solidFill>
                  <a:schemeClr val="lt1"/>
                </a:solidFill>
                <a:latin typeface="Arial"/>
                <a:ea typeface="SimSun"/>
                <a:cs typeface="Arial"/>
                <a:sym typeface="Arial"/>
              </a:rPr>
              <a:t>Sau khi ghi danh mở, quý vị sẽ không có cơ hội ghi danh khác cho đến năm sau trừ khi quý vị có một sự kiện trong đời đủ điều kiện (ví dụ: kết hôn)</a:t>
            </a:r>
          </a:p>
          <a:p>
            <a:pPr marL="457200" marR="0" lvl="0" indent="0" algn="l">
              <a:lnSpc>
                <a:spcPct val="110000"/>
              </a:lnSpc>
              <a:spcBef>
                <a:spcPts val="0"/>
              </a:spcBef>
              <a:spcAft>
                <a:spcPts val="0"/>
              </a:spcAft>
              <a:buNone/>
            </a:pPr>
            <a:endParaRPr sz="800" dirty="0">
              <a:solidFill>
                <a:schemeClr val="lt1"/>
              </a:solidFill>
            </a:endParaRPr>
          </a:p>
          <a:p>
            <a:pPr marL="457200" marR="0" lvl="0" indent="-247650" algn="l">
              <a:lnSpc>
                <a:spcPct val="110000"/>
              </a:lnSpc>
              <a:spcBef>
                <a:spcPts val="0"/>
              </a:spcBef>
              <a:spcAft>
                <a:spcPts val="0"/>
              </a:spcAft>
              <a:buClr>
                <a:schemeClr val="lt1"/>
              </a:buClr>
              <a:buSzPts val="1200"/>
              <a:buFont typeface="Arial"/>
              <a:buChar char="●"/>
            </a:pPr>
            <a:r>
              <a:rPr lang="zh-CN" sz="1100" b="1" dirty="0">
                <a:solidFill>
                  <a:schemeClr val="lt1"/>
                </a:solidFill>
              </a:rPr>
              <a:t>Bản thân quý vị</a:t>
            </a:r>
            <a:r>
              <a:rPr lang="zh-CN" sz="1100" dirty="0">
                <a:solidFill>
                  <a:schemeClr val="lt1"/>
                </a:solidFill>
              </a:rPr>
              <a:t> – </a:t>
            </a:r>
            <a:r>
              <a:rPr lang="zh-CN" sz="1100" b="0" i="0" u="none" strike="noStrike" cap="none" dirty="0">
                <a:solidFill>
                  <a:schemeClr val="lt1"/>
                </a:solidFill>
                <a:latin typeface="Arial"/>
                <a:ea typeface="SimSun"/>
                <a:cs typeface="Arial"/>
                <a:sym typeface="Arial"/>
              </a:rPr>
              <a:t>Quý vị có thể mua khoản bảo hiểm bổ sung lên tới gấp 5 lần số tiền quý vị phải trả với mức tối đa $500.000</a:t>
            </a:r>
            <a:r>
              <a:rPr lang="zh-CN" sz="1100" dirty="0">
                <a:solidFill>
                  <a:schemeClr val="lt1"/>
                </a:solidFill>
              </a:rPr>
              <a:t>. </a:t>
            </a:r>
          </a:p>
          <a:p>
            <a:pPr marL="457200" marR="0" lvl="0" indent="0" algn="l">
              <a:lnSpc>
                <a:spcPct val="110000"/>
              </a:lnSpc>
              <a:spcBef>
                <a:spcPts val="0"/>
              </a:spcBef>
              <a:spcAft>
                <a:spcPts val="0"/>
              </a:spcAft>
              <a:buNone/>
            </a:pPr>
            <a:endParaRPr sz="800" dirty="0">
              <a:solidFill>
                <a:schemeClr val="lt1"/>
              </a:solidFill>
            </a:endParaRPr>
          </a:p>
          <a:p>
            <a:pPr marL="457200" marR="0" lvl="0" indent="0" algn="l">
              <a:lnSpc>
                <a:spcPct val="110000"/>
              </a:lnSpc>
              <a:spcBef>
                <a:spcPts val="0"/>
              </a:spcBef>
              <a:spcAft>
                <a:spcPts val="0"/>
              </a:spcAft>
              <a:buNone/>
            </a:pPr>
            <a:r>
              <a:rPr lang="zh-CN" sz="1100" dirty="0">
                <a:solidFill>
                  <a:schemeClr val="lt1"/>
                </a:solidFill>
              </a:rPr>
              <a:t>Khoản bảo hiểm cho người phụ thuộc của quý vị chỉ có sẵn nếu quý vị chọn khoản bảo hiểm cho bản thân mình. </a:t>
            </a:r>
          </a:p>
          <a:p>
            <a:pPr marL="685800" marR="0" lvl="0" indent="-247650" algn="l">
              <a:lnSpc>
                <a:spcPct val="110000"/>
              </a:lnSpc>
              <a:spcBef>
                <a:spcPts val="0"/>
              </a:spcBef>
              <a:spcAft>
                <a:spcPts val="0"/>
              </a:spcAft>
              <a:buClr>
                <a:schemeClr val="lt1"/>
              </a:buClr>
              <a:buSzPts val="1200"/>
              <a:buFont typeface="Arial"/>
              <a:buChar char="●"/>
            </a:pPr>
            <a:r>
              <a:rPr lang="zh-CN" sz="1100" b="1" dirty="0">
                <a:solidFill>
                  <a:schemeClr val="lt1"/>
                </a:solidFill>
              </a:rPr>
              <a:t>Vợ/chồng của quý vị</a:t>
            </a:r>
            <a:r>
              <a:rPr lang="zh-CN" sz="1100" dirty="0">
                <a:solidFill>
                  <a:schemeClr val="lt1"/>
                </a:solidFill>
              </a:rPr>
              <a:t> – </a:t>
            </a:r>
            <a:r>
              <a:rPr lang="zh-CN" sz="1100" b="0" i="0" u="none" strike="noStrike" cap="none" dirty="0">
                <a:solidFill>
                  <a:schemeClr val="lt1"/>
                </a:solidFill>
                <a:latin typeface="Arial"/>
                <a:ea typeface="SimSun"/>
                <a:cs typeface="Arial"/>
                <a:sym typeface="Arial"/>
              </a:rPr>
              <a:t>Quý vị có thể mua khoản bảo hiểm </a:t>
            </a:r>
            <a:r>
              <a:rPr lang="zh-CN" sz="1100" dirty="0">
                <a:solidFill>
                  <a:schemeClr val="lt1"/>
                </a:solidFill>
              </a:rPr>
              <a:t>cho vợ/chồng của mình lên tới </a:t>
            </a:r>
            <a:r>
              <a:rPr lang="zh-CN" sz="1100" b="0" i="0" u="none" strike="noStrike" cap="none" dirty="0">
                <a:solidFill>
                  <a:schemeClr val="lt1"/>
                </a:solidFill>
                <a:latin typeface="Arial"/>
                <a:ea typeface="SimSun"/>
                <a:cs typeface="Arial"/>
                <a:sym typeface="Arial"/>
              </a:rPr>
              <a:t>50% số tiền được </a:t>
            </a:r>
            <a:r>
              <a:rPr lang="zh-CN" sz="1100" dirty="0">
                <a:solidFill>
                  <a:schemeClr val="lt1"/>
                </a:solidFill>
              </a:rPr>
              <a:t>bảo hiểm của quý vị</a:t>
            </a:r>
          </a:p>
          <a:p>
            <a:pPr marL="685800" marR="0" lvl="0" indent="-171450" algn="l">
              <a:lnSpc>
                <a:spcPct val="110000"/>
              </a:lnSpc>
              <a:spcBef>
                <a:spcPts val="0"/>
              </a:spcBef>
              <a:spcAft>
                <a:spcPts val="0"/>
              </a:spcAft>
              <a:buNone/>
            </a:pPr>
            <a:endParaRPr sz="800" dirty="0">
              <a:solidFill>
                <a:schemeClr val="lt1"/>
              </a:solidFill>
            </a:endParaRPr>
          </a:p>
          <a:p>
            <a:pPr marL="685800" marR="0" lvl="0" indent="-247650" algn="l">
              <a:lnSpc>
                <a:spcPct val="110000"/>
              </a:lnSpc>
              <a:spcBef>
                <a:spcPts val="0"/>
              </a:spcBef>
              <a:spcAft>
                <a:spcPts val="0"/>
              </a:spcAft>
              <a:buClr>
                <a:schemeClr val="lt1"/>
              </a:buClr>
              <a:buSzPts val="1200"/>
              <a:buFont typeface="Arial"/>
              <a:buChar char="●"/>
            </a:pPr>
            <a:r>
              <a:rPr lang="zh-CN" sz="1100" b="1" dirty="0">
                <a:solidFill>
                  <a:schemeClr val="lt1"/>
                </a:solidFill>
              </a:rPr>
              <a:t>Con cái của quý vị </a:t>
            </a:r>
            <a:r>
              <a:rPr lang="zh-CN" sz="1100" dirty="0">
                <a:solidFill>
                  <a:schemeClr val="lt1"/>
                </a:solidFill>
              </a:rPr>
              <a:t>– </a:t>
            </a:r>
            <a:r>
              <a:rPr lang="zh-CN" sz="1100" b="0" i="0" u="none" strike="noStrike" cap="none" dirty="0">
                <a:solidFill>
                  <a:schemeClr val="lt1"/>
                </a:solidFill>
                <a:latin typeface="Arial"/>
                <a:ea typeface="SimSun"/>
                <a:cs typeface="Arial"/>
                <a:sym typeface="Arial"/>
              </a:rPr>
              <a:t>$10.000 mỗi người con </a:t>
            </a:r>
          </a:p>
          <a:p>
            <a:pPr marL="457200" marR="0" lvl="0" indent="0" algn="l">
              <a:lnSpc>
                <a:spcPct val="115000"/>
              </a:lnSpc>
              <a:spcBef>
                <a:spcPts val="0"/>
              </a:spcBef>
              <a:spcAft>
                <a:spcPts val="0"/>
              </a:spcAft>
              <a:buClr>
                <a:srgbClr val="000000"/>
              </a:buClr>
              <a:buSzPts val="1200"/>
              <a:buFont typeface="Arial"/>
              <a:buNone/>
            </a:pPr>
            <a:endParaRPr sz="1100" b="0" i="0" u="none" strike="noStrike" cap="none" dirty="0">
              <a:solidFill>
                <a:schemeClr val="lt1"/>
              </a:solidFill>
              <a:latin typeface="Arial"/>
              <a:ea typeface="Arial"/>
              <a:cs typeface="Arial"/>
              <a:sym typeface="Arial"/>
            </a:endParaRPr>
          </a:p>
        </p:txBody>
      </p:sp>
      <p:pic>
        <p:nvPicPr>
          <p:cNvPr id="3" name="Slide_23">
            <a:hlinkClick r:id="" action="ppaction://media"/>
            <a:extLst>
              <a:ext uri="{FF2B5EF4-FFF2-40B4-BE49-F238E27FC236}">
                <a16:creationId xmlns:a16="http://schemas.microsoft.com/office/drawing/2014/main" id="{C3D2D4FA-A0BA-94C4-B6FC-5616087AD6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65750" y="591913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8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g1672f9f679b_0_6600"/>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225"/>
              <a:buNone/>
            </a:pPr>
            <a:fld id="{00000000-1234-1234-1234-123412341234}" type="slidenum">
              <a:rPr lang="en-US"/>
              <a:t>24</a:t>
            </a:fld>
            <a:endParaRPr lang="en-US"/>
          </a:p>
        </p:txBody>
      </p:sp>
      <p:sp>
        <p:nvSpPr>
          <p:cNvPr id="453" name="Google Shape;453;g1672f9f679b_0_6600"/>
          <p:cNvSpPr txBox="1"/>
          <p:nvPr/>
        </p:nvSpPr>
        <p:spPr>
          <a:xfrm>
            <a:off x="0" y="2"/>
            <a:ext cx="8382000" cy="7719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DECFE5"/>
              </a:buClr>
              <a:buSzPts val="2400"/>
              <a:buFont typeface="Arial"/>
              <a:buNone/>
            </a:pPr>
            <a:r>
              <a:rPr lang="zh-CN" sz="2200" b="1" i="0" u="none" strike="noStrike" cap="none" dirty="0">
                <a:solidFill>
                  <a:srgbClr val="888888"/>
                </a:solidFill>
                <a:latin typeface="Arial"/>
                <a:ea typeface="SimSun"/>
                <a:cs typeface="Arial"/>
                <a:sym typeface="Arial"/>
              </a:rPr>
              <a:t>Các Quyền Lợi Bổ Sung dành cho Tất Cả Nhân Viên</a:t>
            </a:r>
          </a:p>
        </p:txBody>
      </p:sp>
      <p:sp>
        <p:nvSpPr>
          <p:cNvPr id="454" name="Google Shape;454;g1672f9f679b_0_6600"/>
          <p:cNvSpPr txBox="1">
            <a:spLocks noGrp="1"/>
          </p:cNvSpPr>
          <p:nvPr>
            <p:ph type="body" idx="4294967295"/>
          </p:nvPr>
        </p:nvSpPr>
        <p:spPr>
          <a:xfrm>
            <a:off x="409199" y="771900"/>
            <a:ext cx="5512500" cy="73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4000"/>
              <a:buNone/>
            </a:pPr>
            <a:r>
              <a:rPr lang="zh-CN" sz="2500" b="1">
                <a:solidFill>
                  <a:srgbClr val="434343"/>
                </a:solidFill>
                <a:latin typeface="Arial"/>
                <a:ea typeface="SimSun"/>
                <a:cs typeface="Arial"/>
                <a:sym typeface="Arial"/>
              </a:rPr>
              <a:t>Nguồn Lực cho Đời Sống – Chương Trình Hỗ Trợ Nhân Viên </a:t>
            </a:r>
          </a:p>
        </p:txBody>
      </p:sp>
      <p:sp>
        <p:nvSpPr>
          <p:cNvPr id="455" name="Google Shape;455;g1672f9f679b_0_6600"/>
          <p:cNvSpPr txBox="1"/>
          <p:nvPr/>
        </p:nvSpPr>
        <p:spPr>
          <a:xfrm>
            <a:off x="442575" y="1813225"/>
            <a:ext cx="5428500" cy="2536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zh-CN" sz="1400" b="1" i="0" u="none" strike="noStrike" cap="none">
                <a:solidFill>
                  <a:schemeClr val="dk1"/>
                </a:solidFill>
                <a:latin typeface="Arial"/>
                <a:ea typeface="SimSun"/>
                <a:cs typeface="Arial"/>
                <a:sym typeface="Arial"/>
              </a:rPr>
              <a:t>Tất cả nhân viên bất kể quý vị từ chối hay ghi danh tham gia chương trình y tế đều có quyền tiếp cận với các dịch vụ sức khỏe tâm thần bí mật thông qua chương trình Nguồn Lực cho Đời Sống. </a:t>
            </a:r>
          </a:p>
          <a:p>
            <a:pPr marL="457200" marR="0" lvl="0" indent="-317500" algn="l" rtl="0">
              <a:lnSpc>
                <a:spcPct val="115000"/>
              </a:lnSpc>
              <a:spcBef>
                <a:spcPts val="0"/>
              </a:spcBef>
              <a:spcAft>
                <a:spcPts val="0"/>
              </a:spcAft>
              <a:buClr>
                <a:schemeClr val="dk1"/>
              </a:buClr>
              <a:buSzPts val="1400"/>
              <a:buFont typeface="Arial"/>
              <a:buChar char="●"/>
            </a:pPr>
            <a:r>
              <a:rPr lang="zh-CN" sz="1400" b="0" i="0" u="none" strike="noStrike" cap="none">
                <a:solidFill>
                  <a:schemeClr val="dk1"/>
                </a:solidFill>
                <a:latin typeface="Arial"/>
                <a:ea typeface="SimSun"/>
                <a:cs typeface="Arial"/>
                <a:sym typeface="Arial"/>
              </a:rPr>
              <a:t>Dành cho</a:t>
            </a:r>
            <a:r>
              <a:rPr lang="zh-CN" sz="1400" b="1" i="0" u="none" strike="noStrike" cap="none">
                <a:solidFill>
                  <a:schemeClr val="dk1"/>
                </a:solidFill>
                <a:latin typeface="Arial"/>
                <a:ea typeface="SimSun"/>
                <a:cs typeface="Arial"/>
                <a:sym typeface="Arial"/>
              </a:rPr>
              <a:t> </a:t>
            </a:r>
            <a:r>
              <a:rPr lang="zh-CN" sz="1400" b="0" i="0" u="none" strike="noStrike" cap="none">
                <a:solidFill>
                  <a:schemeClr val="dk1"/>
                </a:solidFill>
                <a:latin typeface="Arial"/>
                <a:ea typeface="SimSun"/>
                <a:cs typeface="Arial"/>
                <a:sym typeface="Arial"/>
              </a:rPr>
              <a:t>quý vị, vợ/chồng/quý vị tình sống chung của quý vị và con cái phụ thuộc tối đa 26 tuổi của quý vị. </a:t>
            </a:r>
          </a:p>
          <a:p>
            <a:pPr marL="457200" marR="0" lvl="0" indent="-317500" algn="l" rtl="0">
              <a:lnSpc>
                <a:spcPct val="115000"/>
              </a:lnSpc>
              <a:spcBef>
                <a:spcPts val="0"/>
              </a:spcBef>
              <a:spcAft>
                <a:spcPts val="0"/>
              </a:spcAft>
              <a:buClr>
                <a:schemeClr val="dk1"/>
              </a:buClr>
              <a:buSzPts val="1400"/>
              <a:buFont typeface="Arial"/>
              <a:buChar char="●"/>
            </a:pPr>
            <a:r>
              <a:rPr lang="zh-CN" sz="1400" b="0" i="0" u="none" strike="noStrike" cap="none">
                <a:solidFill>
                  <a:schemeClr val="dk1"/>
                </a:solidFill>
                <a:latin typeface="Arial"/>
                <a:ea typeface="SimSun"/>
                <a:cs typeface="Arial"/>
                <a:sym typeface="Arial"/>
              </a:rPr>
              <a:t>Hỗ trợ 24/7 với tùy chọn trao đổi qua điện thoại, gặp trực tiếp, cuộc gọi video và thậm chí là nhắn tin</a:t>
            </a:r>
          </a:p>
          <a:p>
            <a:pPr marL="457200" marR="0" lvl="0" indent="-317500" algn="l" rtl="0">
              <a:lnSpc>
                <a:spcPct val="115000"/>
              </a:lnSpc>
              <a:spcBef>
                <a:spcPts val="0"/>
              </a:spcBef>
              <a:spcAft>
                <a:spcPts val="0"/>
              </a:spcAft>
              <a:buClr>
                <a:schemeClr val="dk1"/>
              </a:buClr>
              <a:buSzPts val="1400"/>
              <a:buFont typeface="Arial"/>
              <a:buChar char="●"/>
            </a:pPr>
            <a:r>
              <a:rPr lang="zh-CN" sz="1400" b="1" i="0" u="none" strike="noStrike" cap="none">
                <a:solidFill>
                  <a:schemeClr val="dk1"/>
                </a:solidFill>
                <a:latin typeface="Arial"/>
                <a:ea typeface="SimSun"/>
                <a:cs typeface="Arial"/>
                <a:sym typeface="Arial"/>
              </a:rPr>
              <a:t>10 lần thăm khám EAP miễn phí</a:t>
            </a:r>
            <a:r>
              <a:rPr lang="zh-CN" sz="1400" b="0" i="0" u="none" strike="noStrike" cap="none">
                <a:solidFill>
                  <a:schemeClr val="dk1"/>
                </a:solidFill>
                <a:latin typeface="Arial"/>
                <a:ea typeface="SimSun"/>
                <a:cs typeface="Arial"/>
                <a:sym typeface="Arial"/>
              </a:rPr>
              <a:t> cho mỗi vấn đề mỗi năm (không giới hạn số vấn đề)</a:t>
            </a: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zh-CN" sz="1200" b="0" i="0" u="none" strike="noStrike" cap="none">
                <a:solidFill>
                  <a:schemeClr val="dk1"/>
                </a:solidFill>
                <a:latin typeface="Arial"/>
                <a:ea typeface="SimSun"/>
                <a:cs typeface="Arial"/>
                <a:sym typeface="Arial"/>
              </a:rPr>
              <a:t> </a:t>
            </a:r>
          </a:p>
        </p:txBody>
      </p:sp>
      <p:sp>
        <p:nvSpPr>
          <p:cNvPr id="456" name="Google Shape;456;g1672f9f679b_0_6600"/>
          <p:cNvSpPr txBox="1"/>
          <p:nvPr/>
        </p:nvSpPr>
        <p:spPr>
          <a:xfrm>
            <a:off x="678725" y="5539550"/>
            <a:ext cx="5118900" cy="794100"/>
          </a:xfrm>
          <a:prstGeom prst="rect">
            <a:avLst/>
          </a:prstGeom>
          <a:solidFill>
            <a:srgbClr val="F3F3F3"/>
          </a:solid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200"/>
              <a:buFont typeface="Arial"/>
              <a:buNone/>
            </a:pPr>
            <a:r>
              <a:rPr lang="zh-CN" sz="1200" b="1" i="0" u="none" strike="noStrike" cap="none">
                <a:solidFill>
                  <a:schemeClr val="dk1"/>
                </a:solidFill>
                <a:latin typeface="Arial"/>
                <a:ea typeface="SimSun"/>
                <a:cs typeface="Arial"/>
                <a:sym typeface="Arial"/>
              </a:rPr>
              <a:t>Nguồn Lực cho Đời Sống của Aetna </a:t>
            </a:r>
          </a:p>
          <a:p>
            <a:pPr marL="0" marR="0" lvl="0" indent="0" algn="l" rtl="0">
              <a:lnSpc>
                <a:spcPct val="115000"/>
              </a:lnSpc>
              <a:spcBef>
                <a:spcPts val="0"/>
              </a:spcBef>
              <a:spcAft>
                <a:spcPts val="0"/>
              </a:spcAft>
              <a:buClr>
                <a:srgbClr val="000000"/>
              </a:buClr>
              <a:buSzPts val="1200"/>
              <a:buFont typeface="Arial"/>
              <a:buNone/>
            </a:pPr>
            <a:r>
              <a:rPr lang="zh-CN" sz="1200" b="1" i="0" u="none" strike="noStrike" cap="none">
                <a:solidFill>
                  <a:schemeClr val="dk1"/>
                </a:solidFill>
                <a:latin typeface="Arial"/>
                <a:ea typeface="SimSun"/>
                <a:cs typeface="Arial"/>
                <a:sym typeface="Arial"/>
              </a:rPr>
              <a:t>1-888-238-6232</a:t>
            </a:r>
            <a:r>
              <a:rPr lang="zh-CN" sz="1200" b="0" i="0" u="none" strike="noStrike" cap="none">
                <a:solidFill>
                  <a:schemeClr val="dk1"/>
                </a:solidFill>
                <a:latin typeface="Arial"/>
                <a:ea typeface="SimSun"/>
                <a:cs typeface="Arial"/>
                <a:sym typeface="Arial"/>
              </a:rPr>
              <a:t>, TTY: 711 </a:t>
            </a:r>
            <a:r>
              <a:rPr lang="zh-CN" sz="1200" b="0" i="0" u="sng" strike="noStrike" cap="none">
                <a:solidFill>
                  <a:srgbClr val="0432FF"/>
                </a:solidFill>
                <a:latin typeface="Arial"/>
                <a:ea typeface="SimSun"/>
                <a:cs typeface="Arial"/>
                <a:sym typeface="Arial"/>
                <a:hlinkClick r:id="rId5">
                  <a:extLst>
                    <a:ext uri="{A12FA001-AC4F-418D-AE19-62706E023703}">
                      <ahyp:hlinkClr xmlns:ahyp="http://schemas.microsoft.com/office/drawing/2018/hyperlinkcolor" val="tx"/>
                    </a:ext>
                  </a:extLst>
                </a:hlinkClick>
              </a:rPr>
              <a:t>www.ResourcesforLiving.com</a:t>
            </a:r>
            <a:r>
              <a:rPr lang="zh-CN" sz="1200" b="0" i="0" u="sng" strike="noStrike" cap="none">
                <a:solidFill>
                  <a:schemeClr val="dk1"/>
                </a:solidFill>
                <a:latin typeface="Arial"/>
                <a:ea typeface="SimSun"/>
                <a:cs typeface="Arial"/>
                <a:sym typeface="Arial"/>
              </a:rPr>
              <a:t> </a:t>
            </a:r>
          </a:p>
          <a:p>
            <a:pPr marL="0" marR="0" lvl="0" indent="0" algn="l" rtl="0">
              <a:lnSpc>
                <a:spcPct val="115000"/>
              </a:lnSpc>
              <a:spcBef>
                <a:spcPts val="0"/>
              </a:spcBef>
              <a:spcAft>
                <a:spcPts val="0"/>
              </a:spcAft>
              <a:buClr>
                <a:srgbClr val="000000"/>
              </a:buClr>
              <a:buSzPts val="1200"/>
              <a:buFont typeface="Arial"/>
              <a:buNone/>
            </a:pPr>
            <a:r>
              <a:rPr lang="zh-CN" sz="1200" b="0" i="0" u="none" strike="noStrike" cap="none">
                <a:solidFill>
                  <a:schemeClr val="dk1"/>
                </a:solidFill>
                <a:latin typeface="Arial"/>
                <a:ea typeface="SimSun"/>
                <a:cs typeface="Arial"/>
                <a:sym typeface="Arial"/>
              </a:rPr>
              <a:t>Tên người dùng = Sovos | Mật khẩu = EAP</a:t>
            </a:r>
          </a:p>
        </p:txBody>
      </p:sp>
      <p:pic>
        <p:nvPicPr>
          <p:cNvPr id="457" name="Google Shape;457;g1672f9f679b_0_6600"/>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974650" y="757400"/>
            <a:ext cx="3023998" cy="5584500"/>
          </a:xfrm>
          <a:prstGeom prst="rect">
            <a:avLst/>
          </a:prstGeom>
          <a:noFill/>
          <a:ln>
            <a:noFill/>
          </a:ln>
        </p:spPr>
      </p:pic>
      <p:pic>
        <p:nvPicPr>
          <p:cNvPr id="2" name="Slide_24">
            <a:hlinkClick r:id="" action="ppaction://media"/>
            <a:extLst>
              <a:ext uri="{FF2B5EF4-FFF2-40B4-BE49-F238E27FC236}">
                <a16:creationId xmlns:a16="http://schemas.microsoft.com/office/drawing/2014/main" id="{CADBBE3C-E743-4FE0-6160-5814D67430B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42575" y="463983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9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g1672f9f679b_0_6626"/>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225"/>
              <a:buNone/>
            </a:pPr>
            <a:fld id="{00000000-1234-1234-1234-123412341234}" type="slidenum">
              <a:rPr lang="en-US"/>
              <a:t>25</a:t>
            </a:fld>
            <a:endParaRPr lang="en-US"/>
          </a:p>
        </p:txBody>
      </p:sp>
      <p:sp>
        <p:nvSpPr>
          <p:cNvPr id="464" name="Google Shape;464;g1672f9f679b_0_6626"/>
          <p:cNvSpPr/>
          <p:nvPr/>
        </p:nvSpPr>
        <p:spPr>
          <a:xfrm>
            <a:off x="5974650" y="757400"/>
            <a:ext cx="3024000" cy="55845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 name="Google Shape;465;g1672f9f679b_0_6626"/>
          <p:cNvSpPr txBox="1"/>
          <p:nvPr/>
        </p:nvSpPr>
        <p:spPr>
          <a:xfrm>
            <a:off x="6136775" y="791150"/>
            <a:ext cx="2771100" cy="7935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DECFE5"/>
              </a:buClr>
              <a:buSzPts val="2400"/>
              <a:buFont typeface="Arial"/>
              <a:buNone/>
            </a:pPr>
            <a:r>
              <a:rPr lang="zh-CN" sz="2000" b="1" i="0" u="none" strike="noStrike" cap="none">
                <a:solidFill>
                  <a:schemeClr val="lt1"/>
                </a:solidFill>
                <a:latin typeface="Arial"/>
                <a:ea typeface="SimSun"/>
                <a:cs typeface="Arial"/>
                <a:sym typeface="Arial"/>
              </a:rPr>
              <a:t>Dịch Vụ Bổ Sung</a:t>
            </a:r>
            <a:r>
              <a:rPr lang="zh-CN" sz="2000" b="0" i="0" u="none" strike="noStrike" cap="none">
                <a:solidFill>
                  <a:schemeClr val="lt1"/>
                </a:solidFill>
                <a:latin typeface="Arial"/>
                <a:ea typeface="SimSun"/>
                <a:cs typeface="Arial"/>
                <a:sym typeface="Arial"/>
              </a:rPr>
              <a:t> </a:t>
            </a:r>
          </a:p>
        </p:txBody>
      </p:sp>
      <p:cxnSp>
        <p:nvCxnSpPr>
          <p:cNvPr id="466" name="Google Shape;466;g1672f9f679b_0_6626"/>
          <p:cNvCxnSpPr/>
          <p:nvPr/>
        </p:nvCxnSpPr>
        <p:spPr>
          <a:xfrm>
            <a:off x="6746400" y="1527325"/>
            <a:ext cx="1480500" cy="0"/>
          </a:xfrm>
          <a:prstGeom prst="straightConnector1">
            <a:avLst/>
          </a:prstGeom>
          <a:noFill/>
          <a:ln w="19050" cap="flat" cmpd="sng">
            <a:solidFill>
              <a:schemeClr val="lt1"/>
            </a:solidFill>
            <a:prstDash val="solid"/>
            <a:round/>
            <a:headEnd type="none" w="sm" len="sm"/>
            <a:tailEnd type="none" w="sm" len="sm"/>
          </a:ln>
        </p:spPr>
      </p:cxnSp>
      <p:sp>
        <p:nvSpPr>
          <p:cNvPr id="467" name="Google Shape;467;g1672f9f679b_0_6626"/>
          <p:cNvSpPr txBox="1"/>
          <p:nvPr/>
        </p:nvSpPr>
        <p:spPr>
          <a:xfrm>
            <a:off x="6230875" y="1602675"/>
            <a:ext cx="2564400" cy="45837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1200"/>
              <a:buFont typeface="Arial"/>
              <a:buNone/>
            </a:pPr>
            <a:r>
              <a:rPr lang="zh-CN" sz="1200" b="1" i="0" u="none" strike="noStrike" cap="none" dirty="0">
                <a:solidFill>
                  <a:schemeClr val="lt1"/>
                </a:solidFill>
                <a:latin typeface="Arial"/>
                <a:ea typeface="SimSun"/>
                <a:cs typeface="Arial"/>
                <a:sym typeface="Arial"/>
              </a:rPr>
              <a:t>Hỗ Trợ Người Thụ Hưởng</a:t>
            </a:r>
            <a:r>
              <a:rPr lang="zh-CN" sz="1200" b="0" i="0" u="none" strike="noStrike" cap="none" dirty="0">
                <a:solidFill>
                  <a:schemeClr val="lt1"/>
                </a:solidFill>
                <a:latin typeface="Arial"/>
                <a:ea typeface="SimSun"/>
                <a:cs typeface="Arial"/>
                <a:sym typeface="Arial"/>
              </a:rPr>
              <a:t>: Cung cấp dịch vụ tư vấn giúp đối phó với các vấn đề về cảm xúc, tài chính hoặc pháp lý sau thua lỗ</a:t>
            </a:r>
          </a:p>
          <a:p>
            <a:pPr marL="0" marR="0" lvl="0" indent="0" algn="l" rtl="0">
              <a:lnSpc>
                <a:spcPct val="90000"/>
              </a:lnSpc>
              <a:spcBef>
                <a:spcPts val="0"/>
              </a:spcBef>
              <a:spcAft>
                <a:spcPts val="0"/>
              </a:spcAft>
              <a:buClr>
                <a:srgbClr val="000000"/>
              </a:buClr>
              <a:buSzPts val="1200"/>
              <a:buFont typeface="Arial"/>
              <a:buNone/>
            </a:pPr>
            <a:endParaRPr sz="1200" b="1" i="0" u="none" strike="noStrike" cap="none" dirty="0">
              <a:solidFill>
                <a:schemeClr val="lt1"/>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1200"/>
              <a:buFont typeface="Arial"/>
              <a:buNone/>
            </a:pPr>
            <a:r>
              <a:rPr lang="zh-CN" sz="1200" b="1" i="0" u="none" strike="noStrike" cap="none" dirty="0">
                <a:solidFill>
                  <a:schemeClr val="lt1"/>
                </a:solidFill>
                <a:latin typeface="Arial"/>
                <a:ea typeface="SimSun"/>
                <a:cs typeface="Arial"/>
                <a:sym typeface="Arial"/>
              </a:rPr>
              <a:t>Dịch Vụ Di Chúc Estate Guidance</a:t>
            </a:r>
            <a:r>
              <a:rPr lang="zh-CN" sz="1200" b="0" i="0" u="none" strike="noStrike" cap="none" dirty="0">
                <a:solidFill>
                  <a:schemeClr val="lt1"/>
                </a:solidFill>
                <a:latin typeface="Arial"/>
                <a:ea typeface="SimSun"/>
                <a:cs typeface="Arial"/>
                <a:sym typeface="Arial"/>
              </a:rPr>
              <a:t>: Giúp xây dựng bản di chúc tùy chỉnh và có hiệu lực ràng buộc pháp lý, được hỗ trợ bởi các luật sư được cấp phép</a:t>
            </a:r>
          </a:p>
          <a:p>
            <a:pPr marL="0" marR="0" lvl="0" indent="0" algn="l" rtl="0">
              <a:lnSpc>
                <a:spcPct val="90000"/>
              </a:lnSpc>
              <a:spcBef>
                <a:spcPts val="0"/>
              </a:spcBef>
              <a:spcAft>
                <a:spcPts val="0"/>
              </a:spcAft>
              <a:buClr>
                <a:srgbClr val="000000"/>
              </a:buClr>
              <a:buSzPts val="1200"/>
              <a:buFont typeface="Arial"/>
              <a:buNone/>
            </a:pPr>
            <a:endParaRPr sz="1200" b="1" i="0" u="none" strike="noStrike" cap="none" dirty="0">
              <a:solidFill>
                <a:schemeClr val="lt1"/>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1200"/>
              <a:buFont typeface="Arial"/>
              <a:buNone/>
            </a:pPr>
            <a:r>
              <a:rPr lang="zh-CN" sz="1200" b="1" i="0" u="none" strike="noStrike" cap="none" dirty="0">
                <a:solidFill>
                  <a:schemeClr val="lt1"/>
                </a:solidFill>
                <a:latin typeface="Arial"/>
                <a:ea typeface="SimSun"/>
                <a:cs typeface="Arial"/>
                <a:sym typeface="Arial"/>
              </a:rPr>
              <a:t>Dịch Vụ Tư Vấn Tang Lễ:</a:t>
            </a:r>
          </a:p>
          <a:p>
            <a:pPr marL="0" marR="0" lvl="0" indent="0" algn="l" rtl="0">
              <a:lnSpc>
                <a:spcPct val="90000"/>
              </a:lnSpc>
              <a:spcBef>
                <a:spcPts val="0"/>
              </a:spcBef>
              <a:spcAft>
                <a:spcPts val="0"/>
              </a:spcAft>
              <a:buClr>
                <a:srgbClr val="000000"/>
              </a:buClr>
              <a:buSzPts val="1200"/>
              <a:buFont typeface="Arial"/>
              <a:buNone/>
            </a:pPr>
            <a:r>
              <a:rPr lang="zh-CN" sz="1200" b="0" i="0" u="none" strike="noStrike" cap="none" dirty="0">
                <a:solidFill>
                  <a:schemeClr val="lt1"/>
                </a:solidFill>
                <a:latin typeface="Arial"/>
                <a:ea typeface="SimSun"/>
                <a:cs typeface="Arial"/>
                <a:sym typeface="Arial"/>
              </a:rPr>
              <a:t>Giúp quý vị ghi lại những mong muốn và so sánh chi phí liên quan đến tang lễ; bao gồm trợ giúp gia đình và thỏa thuận chuyên nghiệp về chi phí tang lễ sau khi mất đi người thân</a:t>
            </a:r>
          </a:p>
          <a:p>
            <a:pPr marL="0" marR="0" lvl="0" indent="0" algn="l" rtl="0">
              <a:lnSpc>
                <a:spcPct val="90000"/>
              </a:lnSpc>
              <a:spcBef>
                <a:spcPts val="0"/>
              </a:spcBef>
              <a:spcAft>
                <a:spcPts val="0"/>
              </a:spcAft>
              <a:buClr>
                <a:srgbClr val="000000"/>
              </a:buClr>
              <a:buSzPts val="1200"/>
              <a:buFont typeface="Arial"/>
              <a:buNone/>
            </a:pPr>
            <a:endParaRPr sz="1200" b="1" i="0" u="none" strike="noStrike" cap="none" dirty="0">
              <a:solidFill>
                <a:schemeClr val="lt1"/>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1200"/>
              <a:buFont typeface="Arial"/>
              <a:buNone/>
            </a:pPr>
            <a:r>
              <a:rPr lang="zh-CN" sz="1200" b="1" i="0" u="none" strike="noStrike" cap="none" dirty="0">
                <a:solidFill>
                  <a:schemeClr val="lt1"/>
                </a:solidFill>
                <a:latin typeface="Arial"/>
                <a:ea typeface="SimSun"/>
                <a:cs typeface="Arial"/>
                <a:sym typeface="Arial"/>
              </a:rPr>
              <a:t>Hỗ Trợ Du Lịch và Hệ Thống Bảo Vệ Chống Trộm Cắp ID:</a:t>
            </a:r>
          </a:p>
          <a:p>
            <a:pPr marL="228600" marR="0" lvl="0" indent="-209550" algn="l" rtl="0">
              <a:lnSpc>
                <a:spcPct val="90000"/>
              </a:lnSpc>
              <a:spcBef>
                <a:spcPts val="0"/>
              </a:spcBef>
              <a:spcAft>
                <a:spcPts val="0"/>
              </a:spcAft>
              <a:buClr>
                <a:schemeClr val="lt1"/>
              </a:buClr>
              <a:buSzPts val="1200"/>
              <a:buFont typeface="Arial"/>
              <a:buChar char="•"/>
            </a:pPr>
            <a:r>
              <a:rPr lang="zh-CN" sz="1200" b="0" i="0" u="none" strike="noStrike" cap="none" dirty="0">
                <a:solidFill>
                  <a:schemeClr val="lt1"/>
                </a:solidFill>
                <a:latin typeface="Arial"/>
                <a:ea typeface="SimSun"/>
                <a:cs typeface="Arial"/>
                <a:sym typeface="Arial"/>
              </a:rPr>
              <a:t>Giúp quý vị tiếp cận với các dịch vụ trợ giúp y tế khi đi xa nhà hơn 100 dặm.</a:t>
            </a:r>
          </a:p>
          <a:p>
            <a:pPr marL="228600" marR="0" lvl="0" indent="-209550" algn="l" rtl="0">
              <a:lnSpc>
                <a:spcPct val="90000"/>
              </a:lnSpc>
              <a:spcBef>
                <a:spcPts val="600"/>
              </a:spcBef>
              <a:spcAft>
                <a:spcPts val="0"/>
              </a:spcAft>
              <a:buClr>
                <a:schemeClr val="lt1"/>
              </a:buClr>
              <a:buSzPts val="1200"/>
              <a:buFont typeface="Arial"/>
              <a:buChar char="•"/>
            </a:pPr>
            <a:r>
              <a:rPr lang="zh-CN" sz="1200" b="0" i="0" u="none" strike="noStrike" cap="none" dirty="0">
                <a:solidFill>
                  <a:schemeClr val="lt1"/>
                </a:solidFill>
                <a:latin typeface="Arial"/>
                <a:ea typeface="SimSun"/>
                <a:cs typeface="Arial"/>
                <a:sym typeface="Arial"/>
              </a:rPr>
              <a:t>Dịch vụ bảo vệ chống trộm cắp ID dành cho quý vị và gia đình cả khi ở nhà và khi du lịch.</a:t>
            </a:r>
          </a:p>
        </p:txBody>
      </p:sp>
      <p:sp>
        <p:nvSpPr>
          <p:cNvPr id="468" name="Google Shape;468;g1672f9f679b_0_6626"/>
          <p:cNvSpPr txBox="1"/>
          <p:nvPr/>
        </p:nvSpPr>
        <p:spPr>
          <a:xfrm>
            <a:off x="0" y="2"/>
            <a:ext cx="8226900" cy="7719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DECFE5"/>
              </a:buClr>
              <a:buSzPts val="2400"/>
              <a:buFont typeface="Arial"/>
              <a:buNone/>
            </a:pPr>
            <a:r>
              <a:rPr lang="zh-CN" sz="2200" b="1" i="0" u="none" strike="noStrike" cap="none" dirty="0">
                <a:solidFill>
                  <a:srgbClr val="888888"/>
                </a:solidFill>
                <a:latin typeface="Arial"/>
                <a:ea typeface="SimSun"/>
                <a:cs typeface="Arial"/>
                <a:sym typeface="Arial"/>
              </a:rPr>
              <a:t>Các Quyền Lợi Bổ Sung dành cho Tất Cả Nhân Viên</a:t>
            </a:r>
          </a:p>
        </p:txBody>
      </p:sp>
      <p:sp>
        <p:nvSpPr>
          <p:cNvPr id="469" name="Google Shape;469;g1672f9f679b_0_6626"/>
          <p:cNvSpPr txBox="1">
            <a:spLocks noGrp="1"/>
          </p:cNvSpPr>
          <p:nvPr>
            <p:ph type="body" idx="4294967295"/>
          </p:nvPr>
        </p:nvSpPr>
        <p:spPr>
          <a:xfrm>
            <a:off x="409199" y="771900"/>
            <a:ext cx="5512500" cy="73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4000"/>
              <a:buNone/>
            </a:pPr>
            <a:r>
              <a:rPr lang="zh-CN" sz="2500" b="1">
                <a:solidFill>
                  <a:srgbClr val="434343"/>
                </a:solidFill>
                <a:latin typeface="Arial"/>
                <a:ea typeface="SimSun"/>
                <a:cs typeface="Arial"/>
                <a:sym typeface="Arial"/>
              </a:rPr>
              <a:t>Dịch Vụ Tư Vấn Hỗ Trợ Khả Năng</a:t>
            </a:r>
          </a:p>
        </p:txBody>
      </p:sp>
      <p:sp>
        <p:nvSpPr>
          <p:cNvPr id="470" name="Google Shape;470;g1672f9f679b_0_6626"/>
          <p:cNvSpPr txBox="1"/>
          <p:nvPr/>
        </p:nvSpPr>
        <p:spPr>
          <a:xfrm>
            <a:off x="442575" y="1584625"/>
            <a:ext cx="5428500" cy="1143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zh-CN" sz="1400" b="0" i="0" u="none" strike="noStrike" cap="none">
                <a:solidFill>
                  <a:schemeClr val="dk1"/>
                </a:solidFill>
                <a:latin typeface="Arial"/>
                <a:ea typeface="SimSun"/>
                <a:cs typeface="Arial"/>
                <a:sym typeface="Arial"/>
              </a:rPr>
              <a:t>The Hartford cung cấp một số dịch vụ tư vấn hữu ích cho tất cả nhân viên toàn thời gian mà quý vị không phải trả phí.Quý vị được tự động ghi danh vào chương trình này.Quý vị nhận được 3 phiên tư vấn với dịch vụ này. </a:t>
            </a:r>
          </a:p>
        </p:txBody>
      </p:sp>
      <p:sp>
        <p:nvSpPr>
          <p:cNvPr id="471" name="Google Shape;471;g1672f9f679b_0_6626"/>
          <p:cNvSpPr txBox="1"/>
          <p:nvPr/>
        </p:nvSpPr>
        <p:spPr>
          <a:xfrm>
            <a:off x="678725" y="4701350"/>
            <a:ext cx="5118900" cy="1671196"/>
          </a:xfrm>
          <a:prstGeom prst="rect">
            <a:avLst/>
          </a:prstGeom>
          <a:solidFill>
            <a:srgbClr val="F3F3F3"/>
          </a:solid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200"/>
              <a:buFont typeface="Arial"/>
              <a:buNone/>
            </a:pPr>
            <a:r>
              <a:rPr lang="zh-CN" sz="1200" b="1" i="0" u="none" strike="noStrike" cap="none" dirty="0">
                <a:solidFill>
                  <a:schemeClr val="dk1"/>
                </a:solidFill>
                <a:latin typeface="Arial"/>
                <a:ea typeface="SimSun"/>
                <a:cs typeface="Arial"/>
                <a:sym typeface="Arial"/>
              </a:rPr>
              <a:t>Bắt đầu với ComPsych</a:t>
            </a:r>
          </a:p>
          <a:p>
            <a:pPr marL="0" marR="0" lvl="0" indent="0" algn="l" rtl="0">
              <a:lnSpc>
                <a:spcPct val="115000"/>
              </a:lnSpc>
              <a:spcBef>
                <a:spcPts val="0"/>
              </a:spcBef>
              <a:spcAft>
                <a:spcPts val="0"/>
              </a:spcAft>
              <a:buClr>
                <a:srgbClr val="000000"/>
              </a:buClr>
              <a:buSzPts val="1200"/>
              <a:buFont typeface="Arial"/>
              <a:buNone/>
            </a:pPr>
            <a:r>
              <a:rPr lang="zh-CN" sz="1200" b="0" i="0" u="none" strike="noStrike" cap="none" dirty="0">
                <a:solidFill>
                  <a:schemeClr val="dk1"/>
                </a:solidFill>
                <a:latin typeface="Arial"/>
                <a:ea typeface="SimSun"/>
                <a:cs typeface="Arial"/>
                <a:sym typeface="Arial"/>
              </a:rPr>
              <a:t>Gọi số </a:t>
            </a:r>
            <a:r>
              <a:rPr lang="zh-CN" sz="1200" b="1" i="0" u="none" strike="noStrike" cap="none" dirty="0">
                <a:solidFill>
                  <a:schemeClr val="dk1"/>
                </a:solidFill>
                <a:latin typeface="Arial"/>
                <a:ea typeface="SimSun"/>
                <a:cs typeface="Arial"/>
                <a:sym typeface="Arial"/>
              </a:rPr>
              <a:t>1-800-96-HELPS </a:t>
            </a:r>
            <a:r>
              <a:rPr lang="zh-CN" sz="1200" b="0" i="0" u="none" strike="noStrike" cap="none" dirty="0">
                <a:solidFill>
                  <a:schemeClr val="dk1"/>
                </a:solidFill>
                <a:latin typeface="Arial"/>
                <a:ea typeface="SimSun"/>
                <a:cs typeface="Arial"/>
                <a:sym typeface="Arial"/>
              </a:rPr>
              <a:t>hoặc đăng ký tại </a:t>
            </a:r>
            <a:r>
              <a:rPr lang="zh-CN" sz="1200" b="0" i="0" u="sng" strike="noStrike" cap="none" dirty="0">
                <a:solidFill>
                  <a:srgbClr val="4F5CD5"/>
                </a:solidFill>
                <a:latin typeface="Arial"/>
                <a:ea typeface="SimSun"/>
                <a:cs typeface="Arial"/>
                <a:sym typeface="Arial"/>
              </a:rPr>
              <a:t>www.guidanceresources.com</a:t>
            </a:r>
            <a:r>
              <a:rPr lang="zh-CN" sz="1200" b="0" i="0" u="none" strike="noStrike" cap="none" dirty="0">
                <a:solidFill>
                  <a:schemeClr val="dk1"/>
                </a:solidFill>
                <a:latin typeface="Arial"/>
                <a:ea typeface="SimSun"/>
                <a:cs typeface="Arial"/>
                <a:sym typeface="Arial"/>
              </a:rPr>
              <a:t>.</a:t>
            </a:r>
            <a:r>
              <a:rPr lang="zh-CN" sz="1200" b="0" i="0" strike="noStrike" cap="none" dirty="0">
                <a:latin typeface="Arial"/>
                <a:ea typeface="SimSun"/>
                <a:cs typeface="Arial"/>
                <a:sym typeface="Arial"/>
              </a:rPr>
              <a:t> </a:t>
            </a:r>
            <a:endParaRPr lang="zh-CN" sz="1200" b="0" i="0" u="none" strike="noStrike" cap="none" dirty="0">
              <a:solidFill>
                <a:schemeClr val="dk1"/>
              </a:solidFill>
              <a:latin typeface="Arial"/>
              <a:ea typeface="SimSun"/>
              <a:cs typeface="Arial"/>
              <a:sym typeface="Arial"/>
            </a:endParaRPr>
          </a:p>
          <a:p>
            <a:pPr marL="0" marR="0" lvl="0" indent="0" algn="l" rtl="0">
              <a:lnSpc>
                <a:spcPct val="115000"/>
              </a:lnSpc>
              <a:spcBef>
                <a:spcPts val="0"/>
              </a:spcBef>
              <a:spcAft>
                <a:spcPts val="0"/>
              </a:spcAft>
              <a:buClr>
                <a:srgbClr val="000000"/>
              </a:buClr>
              <a:buSzPts val="1200"/>
              <a:buFont typeface="Arial"/>
              <a:buNone/>
            </a:pPr>
            <a:r>
              <a:rPr lang="zh-CN" sz="1200" b="0" i="0" u="none" strike="noStrike" cap="none" dirty="0">
                <a:solidFill>
                  <a:schemeClr val="dk1"/>
                </a:solidFill>
                <a:latin typeface="Arial"/>
                <a:ea typeface="SimSun"/>
                <a:cs typeface="Arial"/>
                <a:sym typeface="Arial"/>
              </a:rPr>
              <a:t>Vào lần đầu tiên đăng nhập, quý vị sẽ được yêu cầu cung cấp:</a:t>
            </a:r>
          </a:p>
          <a:p>
            <a:pPr marL="177800" marR="0" lvl="0" indent="-165100" algn="l" rtl="0">
              <a:lnSpc>
                <a:spcPct val="115000"/>
              </a:lnSpc>
              <a:spcBef>
                <a:spcPts val="0"/>
              </a:spcBef>
              <a:spcAft>
                <a:spcPts val="0"/>
              </a:spcAft>
              <a:buClr>
                <a:srgbClr val="000000"/>
              </a:buClr>
              <a:buSzPts val="1200"/>
              <a:buFont typeface="Arial"/>
              <a:buNone/>
            </a:pPr>
            <a:r>
              <a:rPr lang="zh-CN" sz="1200" b="1" i="0" u="none" strike="noStrike" cap="none" dirty="0">
                <a:solidFill>
                  <a:schemeClr val="dk1"/>
                </a:solidFill>
                <a:latin typeface="Arial"/>
                <a:ea typeface="SimSun"/>
                <a:cs typeface="Arial"/>
                <a:sym typeface="Arial"/>
              </a:rPr>
              <a:t>1. </a:t>
            </a:r>
            <a:r>
              <a:rPr lang="zh-CN" sz="1200" b="0" i="0" u="none" strike="noStrike" cap="none" dirty="0">
                <a:solidFill>
                  <a:schemeClr val="dk1"/>
                </a:solidFill>
                <a:latin typeface="Arial"/>
                <a:ea typeface="SimSun"/>
                <a:cs typeface="Arial"/>
                <a:sym typeface="Arial"/>
              </a:rPr>
              <a:t>Ở trường Công Ty / Tổ Chức, hãy sử dụng: </a:t>
            </a:r>
            <a:r>
              <a:rPr lang="zh-CN" sz="1200" b="1" i="0" u="none" strike="noStrike" cap="none" dirty="0">
                <a:solidFill>
                  <a:schemeClr val="dk1"/>
                </a:solidFill>
                <a:latin typeface="Arial"/>
                <a:ea typeface="SimSun"/>
                <a:cs typeface="Arial"/>
                <a:sym typeface="Arial"/>
              </a:rPr>
              <a:t>HLF902</a:t>
            </a:r>
            <a:r>
              <a:rPr lang="zh-CN" sz="1200" b="0" i="0" u="none" strike="noStrike" cap="none" dirty="0">
                <a:solidFill>
                  <a:schemeClr val="dk1"/>
                </a:solidFill>
                <a:latin typeface="Arial"/>
                <a:ea typeface="SimSun"/>
                <a:cs typeface="Arial"/>
                <a:sym typeface="Arial"/>
              </a:rPr>
              <a:t>.</a:t>
            </a:r>
          </a:p>
          <a:p>
            <a:pPr marL="177800" marR="0" lvl="0" indent="-165100" algn="l" rtl="0">
              <a:lnSpc>
                <a:spcPct val="115000"/>
              </a:lnSpc>
              <a:spcBef>
                <a:spcPts val="0"/>
              </a:spcBef>
              <a:spcAft>
                <a:spcPts val="0"/>
              </a:spcAft>
              <a:buClr>
                <a:srgbClr val="000000"/>
              </a:buClr>
              <a:buSzPts val="1200"/>
              <a:buFont typeface="Arial"/>
              <a:buNone/>
            </a:pPr>
            <a:r>
              <a:rPr lang="zh-CN" sz="1200" b="1" i="0" u="none" strike="noStrike" cap="none" dirty="0">
                <a:solidFill>
                  <a:schemeClr val="dk1"/>
                </a:solidFill>
                <a:latin typeface="Arial"/>
                <a:ea typeface="SimSun"/>
                <a:cs typeface="Arial"/>
                <a:sym typeface="Arial"/>
              </a:rPr>
              <a:t>2.</a:t>
            </a:r>
            <a:r>
              <a:rPr lang="en-US" altLang="zh-CN" sz="1200" b="1" i="0" u="none" strike="noStrike" cap="none" dirty="0">
                <a:solidFill>
                  <a:schemeClr val="dk1"/>
                </a:solidFill>
                <a:latin typeface="Arial"/>
                <a:ea typeface="SimSun"/>
                <a:cs typeface="Arial"/>
                <a:sym typeface="Arial"/>
              </a:rPr>
              <a:t> </a:t>
            </a:r>
            <a:r>
              <a:rPr lang="zh-CN" sz="1200" b="0" i="0" u="none" strike="noStrike" cap="none" dirty="0">
                <a:solidFill>
                  <a:schemeClr val="dk1"/>
                </a:solidFill>
                <a:latin typeface="Arial"/>
                <a:ea typeface="SimSun"/>
                <a:cs typeface="Arial"/>
                <a:sym typeface="Arial"/>
              </a:rPr>
              <a:t>Ở trường Tên Công Ty ở dưới cùng trang cá nhân hóa, hãy sử dụng: </a:t>
            </a:r>
            <a:r>
              <a:rPr lang="zh-CN" sz="1200" b="1" i="0" u="none" strike="noStrike" cap="none" dirty="0">
                <a:solidFill>
                  <a:schemeClr val="dk1"/>
                </a:solidFill>
                <a:latin typeface="Arial"/>
                <a:ea typeface="SimSun"/>
                <a:cs typeface="Arial"/>
                <a:sym typeface="Arial"/>
              </a:rPr>
              <a:t>ABILI</a:t>
            </a:r>
            <a:r>
              <a:rPr lang="zh-CN" sz="1200" b="0" i="0" u="none" strike="noStrike" cap="none" dirty="0">
                <a:solidFill>
                  <a:schemeClr val="dk1"/>
                </a:solidFill>
                <a:latin typeface="Arial"/>
                <a:ea typeface="SimSun"/>
                <a:cs typeface="Arial"/>
                <a:sym typeface="Arial"/>
              </a:rPr>
              <a:t>. </a:t>
            </a:r>
          </a:p>
          <a:p>
            <a:pPr marL="177800" marR="0" lvl="0" indent="-165100" algn="l" rtl="0">
              <a:lnSpc>
                <a:spcPct val="115000"/>
              </a:lnSpc>
              <a:spcBef>
                <a:spcPts val="0"/>
              </a:spcBef>
              <a:spcAft>
                <a:spcPts val="0"/>
              </a:spcAft>
              <a:buClr>
                <a:srgbClr val="000000"/>
              </a:buClr>
              <a:buSzPts val="1200"/>
              <a:buFont typeface="Arial"/>
              <a:buNone/>
            </a:pPr>
            <a:r>
              <a:rPr lang="zh-CN" sz="1200" b="1" i="0" u="none" strike="noStrike" cap="none" dirty="0">
                <a:solidFill>
                  <a:schemeClr val="dk1"/>
                </a:solidFill>
                <a:latin typeface="Arial"/>
                <a:ea typeface="SimSun"/>
                <a:cs typeface="Arial"/>
                <a:sym typeface="Arial"/>
              </a:rPr>
              <a:t>3.</a:t>
            </a:r>
            <a:r>
              <a:rPr lang="zh-CN" sz="1200" b="0" i="0" u="none" strike="noStrike" cap="none" dirty="0">
                <a:solidFill>
                  <a:schemeClr val="dk1"/>
                </a:solidFill>
                <a:latin typeface="Arial"/>
                <a:ea typeface="SimSun"/>
                <a:cs typeface="Arial"/>
                <a:sym typeface="Arial"/>
              </a:rPr>
              <a:t>Tạo tên người dùng và mật khẩu bảo mật của riêng quý vị.</a:t>
            </a:r>
          </a:p>
        </p:txBody>
      </p:sp>
      <p:sp>
        <p:nvSpPr>
          <p:cNvPr id="472" name="Google Shape;472;g1672f9f679b_0_6626"/>
          <p:cNvSpPr txBox="1"/>
          <p:nvPr/>
        </p:nvSpPr>
        <p:spPr>
          <a:xfrm>
            <a:off x="518775" y="2711125"/>
            <a:ext cx="2192700" cy="1282200"/>
          </a:xfrm>
          <a:prstGeom prst="rect">
            <a:avLst/>
          </a:prstGeom>
          <a:noFill/>
          <a:ln>
            <a:noFill/>
          </a:ln>
        </p:spPr>
        <p:txBody>
          <a:bodyPr spcFirstLastPara="1" wrap="square" lIns="91425" tIns="91425" rIns="91425" bIns="91425" anchor="t" anchorCtr="0">
            <a:spAutoFit/>
          </a:bodyPr>
          <a:lstStyle/>
          <a:p>
            <a:pPr marL="0" marR="0" lvl="0" indent="0" algn="l" rtl="0">
              <a:lnSpc>
                <a:spcPct val="110000"/>
              </a:lnSpc>
              <a:spcBef>
                <a:spcPts val="300"/>
              </a:spcBef>
              <a:spcAft>
                <a:spcPts val="0"/>
              </a:spcAft>
              <a:buClr>
                <a:srgbClr val="000000"/>
              </a:buClr>
              <a:buSzPts val="1400"/>
              <a:buFont typeface="Arial"/>
              <a:buNone/>
            </a:pPr>
            <a:r>
              <a:rPr lang="zh-CN" sz="1400" b="1" i="0" u="none" strike="noStrike" cap="none">
                <a:solidFill>
                  <a:schemeClr val="dk2"/>
                </a:solidFill>
                <a:latin typeface="Arial"/>
                <a:ea typeface="SimSun"/>
                <a:cs typeface="Arial"/>
                <a:sym typeface="Arial"/>
              </a:rPr>
              <a:t>Dịch Vụ EAP</a:t>
            </a:r>
          </a:p>
          <a:p>
            <a:pPr marL="0" marR="0" lvl="0" indent="0" algn="l" rtl="0">
              <a:lnSpc>
                <a:spcPct val="115000"/>
              </a:lnSpc>
              <a:spcBef>
                <a:spcPts val="0"/>
              </a:spcBef>
              <a:spcAft>
                <a:spcPts val="0"/>
              </a:spcAft>
              <a:buClr>
                <a:srgbClr val="000000"/>
              </a:buClr>
              <a:buSzPts val="1200"/>
              <a:buFont typeface="Arial"/>
              <a:buNone/>
            </a:pPr>
            <a:r>
              <a:rPr lang="zh-CN" sz="1200" b="0" i="0" u="none" strike="noStrike" cap="none">
                <a:solidFill>
                  <a:schemeClr val="dk1"/>
                </a:solidFill>
                <a:latin typeface="Arial"/>
                <a:ea typeface="SimSun"/>
                <a:cs typeface="Arial"/>
                <a:sym typeface="Arial"/>
              </a:rPr>
              <a:t>Dịch vụ tư vấn Hỗ Trợ Khả Năng và EAP được cung cấp thông qua ComPsych. </a:t>
            </a:r>
          </a:p>
          <a:p>
            <a:pPr marL="0" marR="0" lvl="0" indent="0" algn="l" rtl="0">
              <a:lnSpc>
                <a:spcPct val="110000"/>
              </a:lnSpc>
              <a:spcBef>
                <a:spcPts val="300"/>
              </a:spcBef>
              <a:spcAft>
                <a:spcPts val="0"/>
              </a:spcAft>
              <a:buClr>
                <a:srgbClr val="000000"/>
              </a:buClr>
              <a:buSzPts val="1200"/>
              <a:buFont typeface="Arial"/>
              <a:buNone/>
            </a:pPr>
            <a:endParaRPr sz="1200" b="0" i="0" u="none" strike="noStrike" cap="none">
              <a:solidFill>
                <a:srgbClr val="3F3F3F"/>
              </a:solidFill>
              <a:latin typeface="Arial"/>
              <a:ea typeface="Arial"/>
              <a:cs typeface="Arial"/>
              <a:sym typeface="Arial"/>
            </a:endParaRPr>
          </a:p>
        </p:txBody>
      </p:sp>
      <p:sp>
        <p:nvSpPr>
          <p:cNvPr id="473" name="Google Shape;473;g1672f9f679b_0_6626"/>
          <p:cNvSpPr txBox="1"/>
          <p:nvPr/>
        </p:nvSpPr>
        <p:spPr>
          <a:xfrm>
            <a:off x="3373200" y="2711125"/>
            <a:ext cx="2358300" cy="1660800"/>
          </a:xfrm>
          <a:prstGeom prst="rect">
            <a:avLst/>
          </a:prstGeom>
          <a:noFill/>
          <a:ln>
            <a:noFill/>
          </a:ln>
        </p:spPr>
        <p:txBody>
          <a:bodyPr spcFirstLastPara="1" wrap="square" lIns="91425" tIns="91425" rIns="91425" bIns="91425" anchor="t" anchorCtr="0">
            <a:spAutoFit/>
          </a:bodyPr>
          <a:lstStyle/>
          <a:p>
            <a:pPr marL="0" marR="0" lvl="0" indent="0" algn="l" rtl="0">
              <a:lnSpc>
                <a:spcPct val="110000"/>
              </a:lnSpc>
              <a:spcBef>
                <a:spcPts val="300"/>
              </a:spcBef>
              <a:spcAft>
                <a:spcPts val="0"/>
              </a:spcAft>
              <a:buClr>
                <a:srgbClr val="000000"/>
              </a:buClr>
              <a:buSzPts val="1400"/>
              <a:buFont typeface="Arial"/>
              <a:buNone/>
            </a:pPr>
            <a:r>
              <a:rPr lang="zh-CN" sz="1400" b="1" i="0" u="none" strike="noStrike" cap="none">
                <a:solidFill>
                  <a:schemeClr val="dk2"/>
                </a:solidFill>
                <a:latin typeface="Arial"/>
                <a:ea typeface="SimSun"/>
                <a:cs typeface="Arial"/>
                <a:sym typeface="Arial"/>
              </a:rPr>
              <a:t>HealthChampion</a:t>
            </a:r>
          </a:p>
          <a:p>
            <a:pPr marL="0" marR="0" lvl="0" indent="0" algn="l" rtl="0">
              <a:lnSpc>
                <a:spcPct val="110000"/>
              </a:lnSpc>
              <a:spcBef>
                <a:spcPts val="300"/>
              </a:spcBef>
              <a:spcAft>
                <a:spcPts val="0"/>
              </a:spcAft>
              <a:buClr>
                <a:srgbClr val="000000"/>
              </a:buClr>
              <a:buSzPts val="1200"/>
              <a:buFont typeface="Arial"/>
              <a:buNone/>
            </a:pPr>
            <a:r>
              <a:rPr lang="zh-CN" sz="1200" b="0" i="0" u="none" strike="noStrike" cap="none">
                <a:solidFill>
                  <a:schemeClr val="dk1"/>
                </a:solidFill>
                <a:latin typeface="Arial"/>
                <a:ea typeface="SimSun"/>
                <a:cs typeface="Arial"/>
                <a:sym typeface="Arial"/>
              </a:rPr>
              <a:t>Cung cấp hỗ trợ và hướng dẫn Điều Hướng Chăm Sóc Sức Khỏe cá nhân về các lựa chọn chăm sóc và các nguồn lực hữu ích nếu quý vị bị khuyết tật hoặc được chẩn đoán mắc bệnh hiểm nghèo</a:t>
            </a:r>
          </a:p>
        </p:txBody>
      </p:sp>
      <p:sp>
        <p:nvSpPr>
          <p:cNvPr id="474" name="Google Shape;474;g1672f9f679b_0_6626"/>
          <p:cNvSpPr/>
          <p:nvPr/>
        </p:nvSpPr>
        <p:spPr>
          <a:xfrm>
            <a:off x="2635350" y="2796050"/>
            <a:ext cx="308400" cy="303600"/>
          </a:xfrm>
          <a:prstGeom prst="mathPlus">
            <a:avLst>
              <a:gd name="adj1" fmla="val 2352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 name="Slide_25">
            <a:hlinkClick r:id="" action="ppaction://media"/>
            <a:extLst>
              <a:ext uri="{FF2B5EF4-FFF2-40B4-BE49-F238E27FC236}">
                <a16:creationId xmlns:a16="http://schemas.microsoft.com/office/drawing/2014/main" id="{21BCCB62-CB59-F2F0-70B9-8BD83DAE28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2575" y="389452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9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g1672f9f679b_0_5353"/>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225"/>
              <a:buNone/>
            </a:pPr>
            <a:fld id="{00000000-1234-1234-1234-123412341234}" type="slidenum">
              <a:rPr lang="en-US"/>
              <a:t>26</a:t>
            </a:fld>
            <a:endParaRPr lang="en-US"/>
          </a:p>
        </p:txBody>
      </p:sp>
      <p:sp>
        <p:nvSpPr>
          <p:cNvPr id="481" name="Google Shape;481;g1672f9f679b_0_5353"/>
          <p:cNvSpPr txBox="1"/>
          <p:nvPr/>
        </p:nvSpPr>
        <p:spPr>
          <a:xfrm>
            <a:off x="0" y="0"/>
            <a:ext cx="8051800" cy="7719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DECFE5"/>
              </a:buClr>
              <a:buSzPts val="2400"/>
              <a:buFont typeface="Arial"/>
              <a:buNone/>
            </a:pPr>
            <a:r>
              <a:rPr lang="zh-CN" sz="2200" b="1" i="0" u="none" strike="noStrike" cap="none" dirty="0">
                <a:solidFill>
                  <a:srgbClr val="888888"/>
                </a:solidFill>
                <a:latin typeface="Arial"/>
                <a:ea typeface="SimSun"/>
                <a:cs typeface="Arial"/>
                <a:sym typeface="Arial"/>
              </a:rPr>
              <a:t>Các Quyền Lợi Bổ Sung dành cho Tất Cả Nhân Viên</a:t>
            </a:r>
          </a:p>
        </p:txBody>
      </p:sp>
      <p:sp>
        <p:nvSpPr>
          <p:cNvPr id="482" name="Google Shape;482;g1672f9f679b_0_5353"/>
          <p:cNvSpPr txBox="1">
            <a:spLocks noGrp="1"/>
          </p:cNvSpPr>
          <p:nvPr>
            <p:ph type="body" idx="4294967295"/>
          </p:nvPr>
        </p:nvSpPr>
        <p:spPr>
          <a:xfrm>
            <a:off x="409199" y="771900"/>
            <a:ext cx="5512500" cy="73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4000"/>
              <a:buNone/>
            </a:pPr>
            <a:r>
              <a:rPr lang="zh-CN" sz="2500" b="1">
                <a:solidFill>
                  <a:srgbClr val="434343"/>
                </a:solidFill>
                <a:latin typeface="Arial"/>
                <a:ea typeface="SimSun"/>
                <a:cs typeface="Arial"/>
                <a:sym typeface="Arial"/>
              </a:rPr>
              <a:t>Chương Trình 401(k) của Sovos</a:t>
            </a:r>
          </a:p>
        </p:txBody>
      </p:sp>
      <p:sp>
        <p:nvSpPr>
          <p:cNvPr id="483" name="Google Shape;483;g1672f9f679b_0_5353"/>
          <p:cNvSpPr txBox="1"/>
          <p:nvPr/>
        </p:nvSpPr>
        <p:spPr>
          <a:xfrm>
            <a:off x="671175" y="2634925"/>
            <a:ext cx="2057400" cy="1134126"/>
          </a:xfrm>
          <a:prstGeom prst="rect">
            <a:avLst/>
          </a:prstGeom>
          <a:noFill/>
          <a:ln>
            <a:noFill/>
          </a:ln>
        </p:spPr>
        <p:txBody>
          <a:bodyPr spcFirstLastPara="1" wrap="square" lIns="91425" tIns="91425" rIns="91425" bIns="91425" anchor="t" anchorCtr="0">
            <a:spAutoFit/>
          </a:bodyPr>
          <a:lstStyle/>
          <a:p>
            <a:pPr marL="0" marR="0" lvl="0" indent="0" algn="l" rtl="0">
              <a:lnSpc>
                <a:spcPct val="110000"/>
              </a:lnSpc>
              <a:spcBef>
                <a:spcPts val="300"/>
              </a:spcBef>
              <a:spcAft>
                <a:spcPts val="0"/>
              </a:spcAft>
              <a:buClr>
                <a:srgbClr val="000000"/>
              </a:buClr>
              <a:buSzPts val="1400"/>
              <a:buFont typeface="Arial"/>
              <a:buNone/>
            </a:pPr>
            <a:r>
              <a:rPr lang="zh-CN" sz="1200" b="1" i="0" u="none" strike="noStrike" cap="none" dirty="0">
                <a:solidFill>
                  <a:schemeClr val="dk2"/>
                </a:solidFill>
                <a:latin typeface="Arial"/>
                <a:ea typeface="SimSun"/>
                <a:cs typeface="Arial"/>
                <a:sym typeface="Arial"/>
              </a:rPr>
              <a:t>Tính hội đủ điều kiện</a:t>
            </a:r>
          </a:p>
          <a:p>
            <a:pPr marL="0" marR="0" lvl="0" indent="0" algn="l" rtl="0">
              <a:lnSpc>
                <a:spcPct val="115000"/>
              </a:lnSpc>
              <a:spcBef>
                <a:spcPts val="0"/>
              </a:spcBef>
              <a:spcAft>
                <a:spcPts val="0"/>
              </a:spcAft>
              <a:buClr>
                <a:srgbClr val="000000"/>
              </a:buClr>
              <a:buSzPts val="1200"/>
              <a:buFont typeface="Arial"/>
              <a:buNone/>
            </a:pPr>
            <a:r>
              <a:rPr lang="zh-CN" sz="1000" b="0" i="0" u="none" strike="noStrike" cap="none" dirty="0">
                <a:solidFill>
                  <a:schemeClr val="dk1"/>
                </a:solidFill>
                <a:latin typeface="Arial"/>
                <a:ea typeface="SimSun"/>
                <a:cs typeface="Arial"/>
                <a:sym typeface="Arial"/>
              </a:rPr>
              <a:t>Quý vị đủ điều kiện tham gia Chương Trình 401(k) của Sovos sau khi đã hoàn thành 3 tháng dịch vụ.</a:t>
            </a:r>
          </a:p>
        </p:txBody>
      </p:sp>
      <p:sp>
        <p:nvSpPr>
          <p:cNvPr id="484" name="Google Shape;484;g1672f9f679b_0_5353"/>
          <p:cNvSpPr txBox="1"/>
          <p:nvPr/>
        </p:nvSpPr>
        <p:spPr>
          <a:xfrm>
            <a:off x="3184659" y="2634925"/>
            <a:ext cx="2761709" cy="3854871"/>
          </a:xfrm>
          <a:prstGeom prst="rect">
            <a:avLst/>
          </a:prstGeom>
          <a:noFill/>
          <a:ln>
            <a:noFill/>
          </a:ln>
        </p:spPr>
        <p:txBody>
          <a:bodyPr spcFirstLastPara="1" wrap="square" lIns="91425" tIns="91425" rIns="91425" bIns="91425" anchor="t" anchorCtr="0">
            <a:spAutoFit/>
          </a:bodyPr>
          <a:lstStyle/>
          <a:p>
            <a:pPr marL="0" marR="0" lvl="0" indent="0" algn="l" rtl="0">
              <a:lnSpc>
                <a:spcPct val="110000"/>
              </a:lnSpc>
              <a:spcBef>
                <a:spcPts val="300"/>
              </a:spcBef>
              <a:spcAft>
                <a:spcPts val="0"/>
              </a:spcAft>
              <a:buClr>
                <a:srgbClr val="000000"/>
              </a:buClr>
              <a:buSzPts val="1400"/>
              <a:buFont typeface="Arial"/>
              <a:buNone/>
            </a:pPr>
            <a:r>
              <a:rPr lang="zh-CN" sz="1200" b="1" i="0" u="none" strike="noStrike" cap="none" dirty="0">
                <a:solidFill>
                  <a:schemeClr val="dk2"/>
                </a:solidFill>
                <a:latin typeface="Arial"/>
                <a:ea typeface="SimSun"/>
                <a:cs typeface="Arial"/>
                <a:sym typeface="Arial"/>
              </a:rPr>
              <a:t>Giới hạn đóng góp</a:t>
            </a:r>
          </a:p>
          <a:p>
            <a:pPr marL="0" marR="0" lvl="0" indent="0" algn="l" rtl="0">
              <a:lnSpc>
                <a:spcPct val="110000"/>
              </a:lnSpc>
              <a:spcBef>
                <a:spcPts val="300"/>
              </a:spcBef>
              <a:spcAft>
                <a:spcPts val="0"/>
              </a:spcAft>
              <a:buClr>
                <a:srgbClr val="000000"/>
              </a:buClr>
              <a:buSzPts val="1200"/>
              <a:buFont typeface="Arial"/>
              <a:buNone/>
            </a:pPr>
            <a:r>
              <a:rPr lang="zh-CN" sz="1000" b="0" i="0" u="none" strike="noStrike" cap="none" dirty="0">
                <a:solidFill>
                  <a:srgbClr val="3F3F3F"/>
                </a:solidFill>
                <a:latin typeface="Arial"/>
                <a:ea typeface="SimSun"/>
                <a:cs typeface="Arial"/>
                <a:sym typeface="Arial"/>
              </a:rPr>
              <a:t>Giới hạn đóng góp </a:t>
            </a:r>
            <a:r>
              <a:rPr lang="zh-CN" sz="1000" b="0" i="0" u="none" strike="noStrike" cap="none" dirty="0">
                <a:solidFill>
                  <a:schemeClr val="accent1"/>
                </a:solidFill>
                <a:latin typeface="Arial"/>
                <a:ea typeface="SimSun"/>
                <a:cs typeface="Arial"/>
                <a:sym typeface="Arial"/>
              </a:rPr>
              <a:t>năm 2023*</a:t>
            </a:r>
          </a:p>
          <a:p>
            <a:pPr marL="285750" marR="0" lvl="0" indent="-257175" algn="l" rtl="0">
              <a:lnSpc>
                <a:spcPct val="115000"/>
              </a:lnSpc>
              <a:spcBef>
                <a:spcPts val="0"/>
              </a:spcBef>
              <a:spcAft>
                <a:spcPts val="0"/>
              </a:spcAft>
              <a:buClr>
                <a:schemeClr val="dk1"/>
              </a:buClr>
              <a:buSzPts val="1200"/>
              <a:buFont typeface="Arial"/>
              <a:buChar char="•"/>
            </a:pPr>
            <a:r>
              <a:rPr lang="zh-CN" sz="1000" b="0" i="0" u="none" strike="noStrike" cap="none" dirty="0">
                <a:solidFill>
                  <a:schemeClr val="accent1"/>
                </a:solidFill>
                <a:latin typeface="Arial"/>
                <a:ea typeface="SimSun"/>
                <a:cs typeface="Arial"/>
                <a:sym typeface="Arial"/>
              </a:rPr>
              <a:t>$2</a:t>
            </a:r>
            <a:r>
              <a:rPr lang="zh-CN" sz="1000" dirty="0">
                <a:solidFill>
                  <a:schemeClr val="accent1"/>
                </a:solidFill>
              </a:rPr>
              <a:t>2</a:t>
            </a:r>
            <a:r>
              <a:rPr lang="zh-CN" sz="1000" b="0" i="0" u="none" strike="noStrike" cap="none" dirty="0">
                <a:solidFill>
                  <a:schemeClr val="accent1"/>
                </a:solidFill>
                <a:latin typeface="Arial"/>
                <a:ea typeface="SimSun"/>
                <a:cs typeface="Arial"/>
                <a:sym typeface="Arial"/>
              </a:rPr>
              <a:t>.</a:t>
            </a:r>
            <a:r>
              <a:rPr lang="zh-CN" sz="1000" dirty="0">
                <a:solidFill>
                  <a:schemeClr val="accent1"/>
                </a:solidFill>
              </a:rPr>
              <a:t>5</a:t>
            </a:r>
            <a:r>
              <a:rPr lang="zh-CN" sz="1000" b="0" i="0" u="none" strike="noStrike" cap="none" dirty="0">
                <a:solidFill>
                  <a:schemeClr val="accent1"/>
                </a:solidFill>
                <a:latin typeface="Arial"/>
                <a:ea typeface="SimSun"/>
                <a:cs typeface="Arial"/>
                <a:sym typeface="Arial"/>
              </a:rPr>
              <a:t>00 mỗi năm </a:t>
            </a:r>
          </a:p>
          <a:p>
            <a:pPr marL="285750" marR="0" lvl="0" indent="-257175" algn="l" rtl="0">
              <a:lnSpc>
                <a:spcPct val="115000"/>
              </a:lnSpc>
              <a:spcBef>
                <a:spcPts val="0"/>
              </a:spcBef>
              <a:spcAft>
                <a:spcPts val="0"/>
              </a:spcAft>
              <a:buClr>
                <a:schemeClr val="dk1"/>
              </a:buClr>
              <a:buSzPts val="1200"/>
              <a:buFont typeface="Arial"/>
              <a:buChar char="•"/>
            </a:pPr>
            <a:r>
              <a:rPr lang="zh-CN" sz="1000" b="0" i="0" u="none" strike="noStrike" cap="none" dirty="0">
                <a:solidFill>
                  <a:schemeClr val="accent1"/>
                </a:solidFill>
                <a:latin typeface="Arial"/>
                <a:ea typeface="SimSun"/>
                <a:cs typeface="Arial"/>
                <a:sym typeface="Arial"/>
              </a:rPr>
              <a:t>$7.500 “khoản đóng góp bù thêm” bổ sung mỗi năm cho người từ 50 tuổi trở lên</a:t>
            </a:r>
          </a:p>
          <a:p>
            <a:pPr marL="412750" marR="0" lvl="0" indent="-184150" algn="l" rtl="0">
              <a:lnSpc>
                <a:spcPct val="115000"/>
              </a:lnSpc>
              <a:spcBef>
                <a:spcPts val="0"/>
              </a:spcBef>
              <a:spcAft>
                <a:spcPts val="0"/>
              </a:spcAft>
              <a:buClr>
                <a:schemeClr val="dk1"/>
              </a:buClr>
              <a:buSzPts val="1600"/>
              <a:buFont typeface="Arial"/>
              <a:buNone/>
            </a:pPr>
            <a:endParaRPr sz="1000" b="0" i="0" u="none" strike="noStrike" cap="none" dirty="0">
              <a:solidFill>
                <a:schemeClr val="accent1"/>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200"/>
              <a:buFont typeface="Arial"/>
              <a:buNone/>
            </a:pPr>
            <a:r>
              <a:rPr lang="zh-CN" sz="1200" b="1" dirty="0">
                <a:solidFill>
                  <a:schemeClr val="dk2"/>
                </a:solidFill>
              </a:rPr>
              <a:t>Sovos cũng sẽ đóng góp </a:t>
            </a:r>
          </a:p>
          <a:p>
            <a:pPr marL="342900" marR="0" lvl="0" indent="-304800" algn="l" rtl="0">
              <a:lnSpc>
                <a:spcPct val="115000"/>
              </a:lnSpc>
              <a:spcBef>
                <a:spcPts val="0"/>
              </a:spcBef>
              <a:spcAft>
                <a:spcPts val="0"/>
              </a:spcAft>
              <a:buClr>
                <a:schemeClr val="dk1"/>
              </a:buClr>
              <a:buSzPts val="1200"/>
              <a:buFont typeface="Arial"/>
              <a:buChar char="•"/>
            </a:pPr>
            <a:r>
              <a:rPr lang="zh-CN" sz="1000" b="0" i="0" u="none" strike="noStrike" cap="none" spc="-30" dirty="0">
                <a:solidFill>
                  <a:schemeClr val="accent1"/>
                </a:solidFill>
                <a:latin typeface="Arial"/>
                <a:ea typeface="SimSun"/>
                <a:cs typeface="Arial"/>
                <a:sym typeface="Arial"/>
              </a:rPr>
              <a:t>100% trong số 3% đầu tiên của khoản tiền lương đủ điều kiện mà quý vị đóng góp</a:t>
            </a:r>
          </a:p>
          <a:p>
            <a:pPr marL="342900" marR="0" lvl="0" indent="-304800" algn="l" rtl="0">
              <a:lnSpc>
                <a:spcPct val="115000"/>
              </a:lnSpc>
              <a:spcBef>
                <a:spcPts val="0"/>
              </a:spcBef>
              <a:spcAft>
                <a:spcPts val="0"/>
              </a:spcAft>
              <a:buClr>
                <a:schemeClr val="dk1"/>
              </a:buClr>
              <a:buSzPts val="1200"/>
              <a:buFont typeface="Arial"/>
              <a:buChar char="•"/>
            </a:pPr>
            <a:r>
              <a:rPr lang="zh-CN" sz="1000" b="0" i="0" u="none" strike="noStrike" cap="none" spc="-30" dirty="0">
                <a:solidFill>
                  <a:schemeClr val="accent1"/>
                </a:solidFill>
                <a:latin typeface="Arial"/>
                <a:ea typeface="SimSun"/>
                <a:cs typeface="Arial"/>
                <a:sym typeface="Arial"/>
              </a:rPr>
              <a:t>50% trong số 2% tiếp theo của khoản tiền lương đủ điều kiện mà quý vị đóng góp</a:t>
            </a:r>
          </a:p>
          <a:p>
            <a:pPr marL="342900" marR="0" lvl="0" indent="-304800" algn="l" rtl="0">
              <a:lnSpc>
                <a:spcPct val="115000"/>
              </a:lnSpc>
              <a:spcBef>
                <a:spcPts val="0"/>
              </a:spcBef>
              <a:spcAft>
                <a:spcPts val="0"/>
              </a:spcAft>
              <a:buClr>
                <a:schemeClr val="dk1"/>
              </a:buClr>
              <a:buSzPts val="1200"/>
              <a:buFont typeface="Arial"/>
              <a:buChar char="•"/>
            </a:pPr>
            <a:r>
              <a:rPr lang="zh-CN" sz="1000" b="0" i="0" u="none" strike="noStrike" cap="none" dirty="0">
                <a:solidFill>
                  <a:schemeClr val="accent1"/>
                </a:solidFill>
                <a:latin typeface="Arial"/>
                <a:ea typeface="SimSun"/>
                <a:cs typeface="Arial"/>
                <a:sym typeface="Arial"/>
              </a:rPr>
              <a:t>Tổng khoản đóng góp tương ứng là 4% khoản tiền lương đủ điều kiện nếu quý vị đóng góp 5% khoản tiền lương đủ điều kiện</a:t>
            </a:r>
          </a:p>
          <a:p>
            <a:pPr marL="171450" marR="0" lvl="0" indent="0" algn="l" rtl="0">
              <a:lnSpc>
                <a:spcPct val="115000"/>
              </a:lnSpc>
              <a:spcBef>
                <a:spcPts val="0"/>
              </a:spcBef>
              <a:spcAft>
                <a:spcPts val="0"/>
              </a:spcAft>
              <a:buClr>
                <a:schemeClr val="dk1"/>
              </a:buClr>
              <a:buSzPts val="1600"/>
              <a:buFont typeface="Arial"/>
              <a:buNone/>
            </a:pPr>
            <a:endParaRPr sz="1000" b="0" i="0" u="none" strike="noStrike" cap="none" dirty="0">
              <a:solidFill>
                <a:schemeClr val="accent1"/>
              </a:solidFill>
              <a:latin typeface="Arial"/>
              <a:ea typeface="Arial"/>
              <a:cs typeface="Arial"/>
              <a:sym typeface="Arial"/>
            </a:endParaRPr>
          </a:p>
          <a:p>
            <a:pPr marL="171450" marR="0" lvl="0" indent="0" algn="l" rtl="0">
              <a:lnSpc>
                <a:spcPct val="115000"/>
              </a:lnSpc>
              <a:spcBef>
                <a:spcPts val="0"/>
              </a:spcBef>
              <a:spcAft>
                <a:spcPts val="0"/>
              </a:spcAft>
              <a:buClr>
                <a:schemeClr val="dk1"/>
              </a:buClr>
              <a:buSzPts val="1300"/>
              <a:buFont typeface="Arial"/>
              <a:buNone/>
            </a:pPr>
            <a:r>
              <a:rPr lang="zh-CN" sz="1000" b="0" i="1" u="none" strike="noStrike" cap="none" dirty="0">
                <a:solidFill>
                  <a:schemeClr val="accent1"/>
                </a:solidFill>
                <a:latin typeface="Arial"/>
                <a:ea typeface="SimSun"/>
                <a:cs typeface="Arial"/>
                <a:sym typeface="Arial"/>
              </a:rPr>
              <a:t>* </a:t>
            </a:r>
            <a:r>
              <a:rPr lang="zh-CN" sz="1000" i="1" dirty="0">
                <a:solidFill>
                  <a:schemeClr val="accent1"/>
                </a:solidFill>
              </a:rPr>
              <a:t>Giới hạn đóng góp</a:t>
            </a:r>
            <a:r>
              <a:rPr lang="zh-CN" sz="1000" b="0" i="1" u="none" strike="noStrike" cap="none" dirty="0">
                <a:solidFill>
                  <a:schemeClr val="accent1"/>
                </a:solidFill>
                <a:latin typeface="Arial"/>
                <a:ea typeface="SimSun"/>
                <a:cs typeface="Arial"/>
                <a:sym typeface="Arial"/>
              </a:rPr>
              <a:t> năm 2024 chưa được công bố. Chúng tôi sẽ chia sẻ thông tin đó với quý vị ngay khi IRS công bố.</a:t>
            </a:r>
          </a:p>
        </p:txBody>
      </p:sp>
      <p:sp>
        <p:nvSpPr>
          <p:cNvPr id="485" name="Google Shape;485;g1672f9f679b_0_5353"/>
          <p:cNvSpPr txBox="1"/>
          <p:nvPr/>
        </p:nvSpPr>
        <p:spPr>
          <a:xfrm>
            <a:off x="671175" y="3912400"/>
            <a:ext cx="2416800" cy="1842012"/>
          </a:xfrm>
          <a:prstGeom prst="rect">
            <a:avLst/>
          </a:prstGeom>
          <a:noFill/>
          <a:ln>
            <a:noFill/>
          </a:ln>
        </p:spPr>
        <p:txBody>
          <a:bodyPr spcFirstLastPara="1" wrap="square" lIns="91425" tIns="91425" rIns="91425" bIns="91425" anchor="t" anchorCtr="0">
            <a:spAutoFit/>
          </a:bodyPr>
          <a:lstStyle/>
          <a:p>
            <a:pPr marL="0" marR="0" lvl="0" indent="0" algn="l" rtl="0">
              <a:lnSpc>
                <a:spcPct val="110000"/>
              </a:lnSpc>
              <a:spcBef>
                <a:spcPts val="300"/>
              </a:spcBef>
              <a:spcAft>
                <a:spcPts val="0"/>
              </a:spcAft>
              <a:buClr>
                <a:srgbClr val="000000"/>
              </a:buClr>
              <a:buSzPts val="1400"/>
              <a:buFont typeface="Arial"/>
              <a:buNone/>
            </a:pPr>
            <a:r>
              <a:rPr lang="zh-CN" sz="1200" b="1" i="0" u="none" strike="noStrike" cap="none" dirty="0">
                <a:solidFill>
                  <a:schemeClr val="dk2"/>
                </a:solidFill>
                <a:latin typeface="Arial"/>
                <a:ea typeface="SimSun"/>
                <a:cs typeface="Arial"/>
                <a:sym typeface="Arial"/>
              </a:rPr>
              <a:t>Ghi danh tự động</a:t>
            </a:r>
          </a:p>
          <a:p>
            <a:pPr marL="0" marR="0" lvl="0" indent="0" algn="l" rtl="0">
              <a:lnSpc>
                <a:spcPct val="115000"/>
              </a:lnSpc>
              <a:spcBef>
                <a:spcPts val="0"/>
              </a:spcBef>
              <a:spcAft>
                <a:spcPts val="0"/>
              </a:spcAft>
              <a:buClr>
                <a:srgbClr val="000000"/>
              </a:buClr>
              <a:buSzPts val="1200"/>
              <a:buFont typeface="Arial"/>
              <a:buNone/>
            </a:pPr>
            <a:r>
              <a:rPr lang="zh-CN" sz="1000" b="0" i="0" u="none" strike="noStrike" cap="none" dirty="0">
                <a:solidFill>
                  <a:schemeClr val="dk1"/>
                </a:solidFill>
                <a:latin typeface="Arial"/>
                <a:ea typeface="SimSun"/>
                <a:cs typeface="Arial"/>
                <a:sym typeface="Arial"/>
              </a:rPr>
              <a:t>Sau 3 tháng, quý vị sẽ tự động được ghi danh với mức đóng góp là 3% tiền lương của quý vị. Khoản đóng góp này, cùng các khoản đóng góp tương ứng, sẽ được đầu tư vào lựa chọn đầu tư mặc định. Quý vị có thể thay đổi hoặc điều chỉnh các lựa chọn của mình trên cổng thông tin Charles Schwab.</a:t>
            </a:r>
          </a:p>
        </p:txBody>
      </p:sp>
      <p:sp>
        <p:nvSpPr>
          <p:cNvPr id="486" name="Google Shape;486;g1672f9f679b_0_5353"/>
          <p:cNvSpPr txBox="1"/>
          <p:nvPr/>
        </p:nvSpPr>
        <p:spPr>
          <a:xfrm>
            <a:off x="442575" y="1584625"/>
            <a:ext cx="5428500" cy="1046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zh-CN">
                <a:solidFill>
                  <a:schemeClr val="dk1"/>
                </a:solidFill>
              </a:rPr>
              <a:t>Sovos cung cấp cho quý vị Chương Trình 401(k) để xây dựng khoản tiết kiệm chuẩn bị cho khi quý vị về hưu.Quý vị ngay lập tức được đảm bảo 100% ở cả những khoản đóng góp của riêng quý vị và những khoản đóng góp tương ứng của Sovos.</a:t>
            </a:r>
          </a:p>
        </p:txBody>
      </p:sp>
      <p:pic>
        <p:nvPicPr>
          <p:cNvPr id="488" name="Google Shape;488;g1672f9f679b_0_535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865385" y="2707025"/>
            <a:ext cx="327486" cy="308500"/>
          </a:xfrm>
          <a:prstGeom prst="rect">
            <a:avLst/>
          </a:prstGeom>
          <a:noFill/>
          <a:ln>
            <a:noFill/>
          </a:ln>
        </p:spPr>
      </p:pic>
      <p:grpSp>
        <p:nvGrpSpPr>
          <p:cNvPr id="489" name="Google Shape;489;g1672f9f679b_0_5353"/>
          <p:cNvGrpSpPr/>
          <p:nvPr/>
        </p:nvGrpSpPr>
        <p:grpSpPr>
          <a:xfrm>
            <a:off x="183775" y="4031975"/>
            <a:ext cx="411200" cy="411200"/>
            <a:chOff x="152400" y="6218200"/>
            <a:chExt cx="411200" cy="411200"/>
          </a:xfrm>
        </p:grpSpPr>
        <p:pic>
          <p:nvPicPr>
            <p:cNvPr id="490" name="Google Shape;490;g1672f9f679b_0_5353"/>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32738" y="6294400"/>
              <a:ext cx="250525" cy="250525"/>
            </a:xfrm>
            <a:prstGeom prst="rect">
              <a:avLst/>
            </a:prstGeom>
            <a:noFill/>
            <a:ln>
              <a:noFill/>
            </a:ln>
          </p:spPr>
        </p:pic>
        <p:pic>
          <p:nvPicPr>
            <p:cNvPr id="491" name="Google Shape;491;g1672f9f679b_0_5353"/>
            <p:cNvPicPr preferRelativeResize="0"/>
            <p:nvPr/>
          </p:nvPicPr>
          <p:blipFill rotWithShape="1">
            <a:blip r:embed="rId7">
              <a:alphaModFix/>
            </a:blip>
            <a:srcRect/>
            <a:stretch/>
          </p:blipFill>
          <p:spPr>
            <a:xfrm>
              <a:off x="152400" y="6218200"/>
              <a:ext cx="411200" cy="411200"/>
            </a:xfrm>
            <a:prstGeom prst="rect">
              <a:avLst/>
            </a:prstGeom>
            <a:noFill/>
            <a:ln>
              <a:noFill/>
            </a:ln>
          </p:spPr>
        </p:pic>
      </p:grpSp>
      <p:pic>
        <p:nvPicPr>
          <p:cNvPr id="492" name="Google Shape;492;g1672f9f679b_0_5353"/>
          <p:cNvPicPr preferRelativeResize="0"/>
          <p:nvPr/>
        </p:nvPicPr>
        <p:blipFill rotWithShape="1">
          <a:blip r:embed="rId8">
            <a:alphaModFix/>
          </a:blip>
          <a:srcRect/>
          <a:stretch/>
        </p:blipFill>
        <p:spPr>
          <a:xfrm>
            <a:off x="235125" y="2707025"/>
            <a:ext cx="308500" cy="308500"/>
          </a:xfrm>
          <a:prstGeom prst="rect">
            <a:avLst/>
          </a:prstGeom>
          <a:noFill/>
          <a:ln>
            <a:noFill/>
          </a:ln>
        </p:spPr>
      </p:pic>
      <p:pic>
        <p:nvPicPr>
          <p:cNvPr id="4" name="Picture 3" descr="A person holding an umbrella and a dog in the rain&#10;&#10;Description automatically generated">
            <a:extLst>
              <a:ext uri="{FF2B5EF4-FFF2-40B4-BE49-F238E27FC236}">
                <a16:creationId xmlns:a16="http://schemas.microsoft.com/office/drawing/2014/main" id="{D3F3EF49-6DDE-73F6-6B41-68A3EF8CFAC3}"/>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974650" y="771900"/>
            <a:ext cx="3024001" cy="5542999"/>
          </a:xfrm>
          <a:prstGeom prst="rect">
            <a:avLst/>
          </a:prstGeom>
        </p:spPr>
      </p:pic>
      <p:pic>
        <p:nvPicPr>
          <p:cNvPr id="2" name="Slide_26">
            <a:hlinkClick r:id="" action="ppaction://media"/>
            <a:extLst>
              <a:ext uri="{FF2B5EF4-FFF2-40B4-BE49-F238E27FC236}">
                <a16:creationId xmlns:a16="http://schemas.microsoft.com/office/drawing/2014/main" id="{E5067636-B873-376C-7EC0-1D0CEC361FC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42575" y="588019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2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pic>
        <p:nvPicPr>
          <p:cNvPr id="7" name="Picture 6" descr="Two people sitting on a hill looking at the sunset&#10;&#10;Description automatically generated">
            <a:extLst>
              <a:ext uri="{FF2B5EF4-FFF2-40B4-BE49-F238E27FC236}">
                <a16:creationId xmlns:a16="http://schemas.microsoft.com/office/drawing/2014/main" id="{60197D6D-227E-3702-77C6-56FA2C700B0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4" name="Google Shape;407;g1672f9f679b_0_4986">
            <a:extLst>
              <a:ext uri="{FF2B5EF4-FFF2-40B4-BE49-F238E27FC236}">
                <a16:creationId xmlns:a16="http://schemas.microsoft.com/office/drawing/2014/main" id="{13190D22-CE28-49C0-37B7-9C7F86CF9654}"/>
              </a:ext>
            </a:extLst>
          </p:cNvPr>
          <p:cNvSpPr/>
          <p:nvPr/>
        </p:nvSpPr>
        <p:spPr>
          <a:xfrm>
            <a:off x="4572000" y="5014828"/>
            <a:ext cx="4572000" cy="1128146"/>
          </a:xfrm>
          <a:prstGeom prst="rect">
            <a:avLst/>
          </a:prstGeom>
          <a:solidFill>
            <a:srgbClr val="F3F3F3">
              <a:alpha val="80000"/>
            </a:srgbClr>
          </a:solidFill>
          <a:ln w="9525" cap="flat"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Google Shape;129;p6">
            <a:extLst>
              <a:ext uri="{FF2B5EF4-FFF2-40B4-BE49-F238E27FC236}">
                <a16:creationId xmlns:a16="http://schemas.microsoft.com/office/drawing/2014/main" id="{2E1D1260-7524-04F7-D3BD-9EF642DF7EDD}"/>
              </a:ext>
            </a:extLst>
          </p:cNvPr>
          <p:cNvSpPr txBox="1">
            <a:spLocks/>
          </p:cNvSpPr>
          <p:nvPr/>
        </p:nvSpPr>
        <p:spPr>
          <a:xfrm>
            <a:off x="4572001" y="4995844"/>
            <a:ext cx="4572000" cy="113567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3300"/>
              <a:buFont typeface="Arial"/>
              <a:buNone/>
              <a:defRPr sz="33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algn="ctr">
              <a:buSzPts val="4000"/>
            </a:pPr>
            <a:r>
              <a:rPr lang="zh-CN" sz="2800" b="1" dirty="0">
                <a:solidFill>
                  <a:schemeClr val="bg2"/>
                </a:solidFill>
                <a:sym typeface="Poppins Medium"/>
              </a:rPr>
              <a:t>Các quyền lợi tự nguyện </a:t>
            </a:r>
          </a:p>
        </p:txBody>
      </p:sp>
      <p:pic>
        <p:nvPicPr>
          <p:cNvPr id="2" name="Slide_27">
            <a:hlinkClick r:id="" action="ppaction://media"/>
            <a:extLst>
              <a:ext uri="{FF2B5EF4-FFF2-40B4-BE49-F238E27FC236}">
                <a16:creationId xmlns:a16="http://schemas.microsoft.com/office/drawing/2014/main" id="{D51AD6E3-E5B4-928E-CF39-FCCA7E1ABA0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9600" y="572109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10"/>
          <p:cNvSpPr txBox="1">
            <a:spLocks noGrp="1"/>
          </p:cNvSpPr>
          <p:nvPr>
            <p:ph type="body" idx="1"/>
          </p:nvPr>
        </p:nvSpPr>
        <p:spPr>
          <a:xfrm>
            <a:off x="365761" y="457200"/>
            <a:ext cx="8143903" cy="73152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4000"/>
              <a:buNone/>
            </a:pPr>
            <a:r>
              <a:rPr lang="zh-CN" sz="3000" b="1">
                <a:solidFill>
                  <a:schemeClr val="accent1"/>
                </a:solidFill>
              </a:rPr>
              <a:t>Các Chương Trình Y Tế Tự Nguyện</a:t>
            </a:r>
          </a:p>
        </p:txBody>
      </p:sp>
      <p:sp>
        <p:nvSpPr>
          <p:cNvPr id="507" name="Google Shape;507;p1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accent2"/>
              </a:buClr>
              <a:buSzPts val="225"/>
              <a:buFont typeface="Arial"/>
              <a:buNone/>
            </a:pPr>
            <a:fld id="{00000000-1234-1234-1234-123412341234}" type="slidenum">
              <a:rPr lang="en-US" sz="900" b="0" i="0" u="none" strike="noStrike" cap="none">
                <a:solidFill>
                  <a:schemeClr val="accent2"/>
                </a:solidFill>
                <a:latin typeface="Arial"/>
                <a:ea typeface="Arial"/>
                <a:cs typeface="Arial"/>
                <a:sym typeface="Arial"/>
              </a:rPr>
              <a:t>28</a:t>
            </a:fld>
            <a:endParaRPr lang="en-US" sz="900" b="0" i="0" u="none" strike="noStrike" cap="none">
              <a:solidFill>
                <a:schemeClr val="accent2"/>
              </a:solidFill>
              <a:latin typeface="Arial"/>
              <a:ea typeface="Arial"/>
              <a:cs typeface="Arial"/>
              <a:sym typeface="Arial"/>
            </a:endParaRPr>
          </a:p>
        </p:txBody>
      </p:sp>
      <p:sp>
        <p:nvSpPr>
          <p:cNvPr id="508" name="Google Shape;508;p10"/>
          <p:cNvSpPr txBox="1"/>
          <p:nvPr/>
        </p:nvSpPr>
        <p:spPr>
          <a:xfrm>
            <a:off x="365760" y="1188720"/>
            <a:ext cx="8271000" cy="8034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chemeClr val="dk1"/>
              </a:buClr>
              <a:buSzPts val="1600"/>
              <a:buFont typeface="Avenir"/>
              <a:buNone/>
            </a:pPr>
            <a:r>
              <a:rPr lang="zh-CN" sz="1400" b="0" i="0" u="none" strike="noStrike" cap="none">
                <a:solidFill>
                  <a:schemeClr val="accent1"/>
                </a:solidFill>
                <a:latin typeface="Arial"/>
                <a:ea typeface="SimSun"/>
                <a:cs typeface="Arial"/>
                <a:sym typeface="Arial"/>
              </a:rPr>
              <a:t>Ba chương trình quyền lợi y tế riêng biệt (tùy chọn ‘thấp’ và ‘cao’) được cung cấp thông qua The Hartford, phối hợp chặt chẽ với chương trình y tế thông thường của quý vị để giúp thanh toán các chi phí mà chương trình y tế của quý vị có thể không chi trả. Các chương trình này tương thích với HSA nên có thể sử dụng chúng để bổ sung cho bất kỳ chương trình y tế nào.</a:t>
            </a:r>
          </a:p>
        </p:txBody>
      </p:sp>
      <p:graphicFrame>
        <p:nvGraphicFramePr>
          <p:cNvPr id="509" name="Google Shape;509;p10"/>
          <p:cNvGraphicFramePr/>
          <p:nvPr>
            <p:extLst>
              <p:ext uri="{D42A27DB-BD31-4B8C-83A1-F6EECF244321}">
                <p14:modId xmlns:p14="http://schemas.microsoft.com/office/powerpoint/2010/main" val="2593967953"/>
              </p:ext>
            </p:extLst>
          </p:nvPr>
        </p:nvGraphicFramePr>
        <p:xfrm>
          <a:off x="523622" y="2367590"/>
          <a:ext cx="7955275" cy="3992925"/>
        </p:xfrm>
        <a:graphic>
          <a:graphicData uri="http://schemas.openxmlformats.org/drawingml/2006/table">
            <a:tbl>
              <a:tblPr firstRow="1" bandRow="1">
                <a:noFill/>
                <a:tableStyleId>{C4FECF9F-DF79-48AF-AEFB-7420E59DF616}</a:tableStyleId>
              </a:tblPr>
              <a:tblGrid>
                <a:gridCol w="1097275">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274325">
                <a:tc>
                  <a:txBody>
                    <a:bodyPr/>
                    <a:lstStyle/>
                    <a:p>
                      <a:pPr marL="115888" marR="0" lvl="0" indent="0" algn="l" rtl="0">
                        <a:lnSpc>
                          <a:spcPct val="100000"/>
                        </a:lnSpc>
                        <a:spcBef>
                          <a:spcPts val="0"/>
                        </a:spcBef>
                        <a:spcAft>
                          <a:spcPts val="0"/>
                        </a:spcAft>
                        <a:buClr>
                          <a:srgbClr val="000000"/>
                        </a:buClr>
                        <a:buSzPts val="1800"/>
                        <a:buFont typeface="Arial"/>
                        <a:buNone/>
                      </a:pPr>
                      <a:endParaRPr sz="1100" i="0" u="none" strike="noStrike" cap="none" dirty="0">
                        <a:solidFill>
                          <a:schemeClr val="dk2"/>
                        </a:solidFill>
                        <a:latin typeface="Arial" panose="020B0604020202020204" pitchFamily="34" charset="0"/>
                        <a:ea typeface="Avenir"/>
                        <a:cs typeface="Arial" panose="020B0604020202020204" pitchFamily="34" charset="0"/>
                        <a:sym typeface="Avenir"/>
                      </a:endParaRPr>
                    </a:p>
                  </a:txBody>
                  <a:tcPr marL="91450" marR="91450" marT="27425" marB="27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ctr" rtl="0">
                        <a:lnSpc>
                          <a:spcPct val="100000"/>
                        </a:lnSpc>
                        <a:spcBef>
                          <a:spcPts val="0"/>
                        </a:spcBef>
                        <a:spcAft>
                          <a:spcPts val="0"/>
                        </a:spcAft>
                        <a:buClr>
                          <a:schemeClr val="dk2"/>
                        </a:buClr>
                        <a:buSzPts val="1400"/>
                        <a:buFont typeface="Avenir"/>
                        <a:buNone/>
                      </a:pPr>
                      <a:r>
                        <a:rPr lang="zh-CN" sz="1100" i="0" u="none" strike="noStrike" cap="none" dirty="0"/>
                        <a:t>Bệnh Hiểm Nghèo</a:t>
                      </a:r>
                    </a:p>
                  </a:txBody>
                  <a:tcPr marL="91450" marR="91450" marT="27425" marB="27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ctr" rtl="0">
                        <a:lnSpc>
                          <a:spcPct val="100000"/>
                        </a:lnSpc>
                        <a:spcBef>
                          <a:spcPts val="0"/>
                        </a:spcBef>
                        <a:spcAft>
                          <a:spcPts val="0"/>
                        </a:spcAft>
                        <a:buClr>
                          <a:schemeClr val="dk2"/>
                        </a:buClr>
                        <a:buSzPts val="1400"/>
                        <a:buFont typeface="Avenir"/>
                        <a:buNone/>
                      </a:pPr>
                      <a:r>
                        <a:rPr lang="zh-CN" sz="1100" i="0" u="none" strike="noStrike" cap="none"/>
                        <a:t>Tai Nạn</a:t>
                      </a:r>
                    </a:p>
                  </a:txBody>
                  <a:tcPr marL="91450" marR="91450" marT="27425" marB="27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ctr" rtl="0">
                        <a:lnSpc>
                          <a:spcPct val="100000"/>
                        </a:lnSpc>
                        <a:spcBef>
                          <a:spcPts val="0"/>
                        </a:spcBef>
                        <a:spcAft>
                          <a:spcPts val="0"/>
                        </a:spcAft>
                        <a:buClr>
                          <a:schemeClr val="dk2"/>
                        </a:buClr>
                        <a:buSzPts val="1400"/>
                        <a:buFont typeface="Avenir"/>
                        <a:buNone/>
                      </a:pPr>
                      <a:r>
                        <a:rPr lang="zh-CN" sz="1100" i="0" u="none" strike="noStrike" cap="none"/>
                        <a:t>Bồi Thường Chi Phí Nằm Viện</a:t>
                      </a:r>
                    </a:p>
                  </a:txBody>
                  <a:tcPr marL="91450" marR="91450" marT="27425" marB="274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640075">
                <a:tc>
                  <a:txBody>
                    <a:bodyPr/>
                    <a:lstStyle/>
                    <a:p>
                      <a:pPr marL="0" marR="0" lvl="0" indent="0" algn="l" rtl="0">
                        <a:lnSpc>
                          <a:spcPct val="100000"/>
                        </a:lnSpc>
                        <a:spcBef>
                          <a:spcPts val="0"/>
                        </a:spcBef>
                        <a:spcAft>
                          <a:spcPts val="0"/>
                        </a:spcAft>
                        <a:buClr>
                          <a:schemeClr val="accent1"/>
                        </a:buClr>
                        <a:buSzPts val="1400"/>
                        <a:buFont typeface="Avenir"/>
                        <a:buNone/>
                      </a:pPr>
                      <a:r>
                        <a:rPr lang="zh-CN" sz="1100" u="none" strike="noStrike" cap="none"/>
                        <a:t>Tổng quan</a:t>
                      </a:r>
                    </a:p>
                  </a:txBody>
                  <a:tcPr marL="91450" marR="91450" marT="45725" marB="45725" anchor="ctr">
                    <a:lnT w="12700" cap="flat" cmpd="sng">
                      <a:solidFill>
                        <a:schemeClr val="lt1"/>
                      </a:solidFill>
                      <a:prstDash val="solid"/>
                      <a:round/>
                      <a:headEnd type="none" w="sm" len="sm"/>
                      <a:tailEnd type="none" w="sm" len="sm"/>
                    </a:lnT>
                    <a:solidFill>
                      <a:srgbClr val="D8D8D8"/>
                    </a:solidFill>
                  </a:tcPr>
                </a:tc>
                <a:tc>
                  <a:txBody>
                    <a:bodyPr/>
                    <a:lstStyle/>
                    <a:p>
                      <a:pPr marL="0" marR="0" lvl="0" indent="0" algn="l" rtl="0">
                        <a:lnSpc>
                          <a:spcPct val="100000"/>
                        </a:lnSpc>
                        <a:spcBef>
                          <a:spcPts val="0"/>
                        </a:spcBef>
                        <a:spcAft>
                          <a:spcPts val="0"/>
                        </a:spcAft>
                        <a:buClr>
                          <a:schemeClr val="dk1"/>
                        </a:buClr>
                        <a:buSzPts val="1700"/>
                        <a:buFont typeface="Arial"/>
                        <a:buNone/>
                      </a:pPr>
                      <a:r>
                        <a:rPr lang="zh-CN" sz="1100" u="none" strike="noStrike" cap="none" dirty="0"/>
                        <a:t>Bảo hiểm Bệnh Hiểm Nghèo cung cấp cho quý vị các khoản thanh toán quyền lợi nếu quý vị hoặc thành viên gia đình được chẩn đoán mắc bệnh hiểm nghèo được chi trả như ung thư hoặc tình trạng nghiêm trọng khác; chi phí điều trị Covid-19 sẽ được chi trả nếu quý vị nằm viện từ 5 ngày trở lên. </a:t>
                      </a:r>
                    </a:p>
                  </a:txBody>
                  <a:tcPr marL="137150" marR="137150" marT="91450" marB="91450">
                    <a:lnT w="12700" cap="flat" cmpd="sng">
                      <a:solidFill>
                        <a:schemeClr val="lt1"/>
                      </a:solidFill>
                      <a:prstDash val="solid"/>
                      <a:round/>
                      <a:headEnd type="none" w="sm" len="sm"/>
                      <a:tailEnd type="none" w="sm" len="sm"/>
                    </a:lnT>
                  </a:tcPr>
                </a:tc>
                <a:tc>
                  <a:txBody>
                    <a:bodyPr/>
                    <a:lstStyle/>
                    <a:p>
                      <a:pPr marL="0" marR="0" lvl="0" indent="0" algn="l" rtl="0">
                        <a:lnSpc>
                          <a:spcPct val="100000"/>
                        </a:lnSpc>
                        <a:spcBef>
                          <a:spcPts val="0"/>
                        </a:spcBef>
                        <a:spcAft>
                          <a:spcPts val="0"/>
                        </a:spcAft>
                        <a:buClr>
                          <a:schemeClr val="dk1"/>
                        </a:buClr>
                        <a:buSzPts val="1700"/>
                        <a:buFont typeface="Arial"/>
                        <a:buNone/>
                      </a:pPr>
                      <a:r>
                        <a:rPr lang="zh-CN" sz="1100" u="none" strike="noStrike" cap="none"/>
                        <a:t>Bảo hiểm tai nạn thanh toán trực tiếp cho quý vị dựa trên chi phí được bảo hiểm phát sinh từ một tai nạn được bảo hiểm.Khoản bảo hiểm trong khoảng 24 giờ, trong và ngoài công việc. </a:t>
                      </a:r>
                    </a:p>
                  </a:txBody>
                  <a:tcPr marL="137150" marR="137150" marT="91450" marB="91450">
                    <a:lnT w="12700" cap="flat" cmpd="sng">
                      <a:solidFill>
                        <a:schemeClr val="lt1"/>
                      </a:solidFill>
                      <a:prstDash val="solid"/>
                      <a:round/>
                      <a:headEnd type="none" w="sm" len="sm"/>
                      <a:tailEnd type="none" w="sm" len="sm"/>
                    </a:lnT>
                  </a:tcPr>
                </a:tc>
                <a:tc>
                  <a:txBody>
                    <a:bodyPr/>
                    <a:lstStyle/>
                    <a:p>
                      <a:pPr marL="0" marR="0" lvl="0" indent="0" algn="l" rtl="0">
                        <a:lnSpc>
                          <a:spcPct val="100000"/>
                        </a:lnSpc>
                        <a:spcBef>
                          <a:spcPts val="0"/>
                        </a:spcBef>
                        <a:spcAft>
                          <a:spcPts val="0"/>
                        </a:spcAft>
                        <a:buClr>
                          <a:schemeClr val="dk1"/>
                        </a:buClr>
                        <a:buSzPts val="1700"/>
                        <a:buFont typeface="Arial"/>
                        <a:buNone/>
                      </a:pPr>
                      <a:r>
                        <a:rPr lang="zh-CN" sz="1100" u="none" strike="noStrike" cap="none"/>
                        <a:t>Bảo hiểm bồi thường chi phí nằm viện sẽ trả quyền lợi cho quý vị nếu quý vị hoặc thành viên gia đình được bảo hiểm bị giữ lại bệnh viện để điều trị bệnh tật hoặc chấn thương được bảo hiểm (bao gồm Covid-19).Khoản bảo hiểm này có thể giúp bù đắp các chi phí như khoản đồng thanh toán, khoản khấu trừ hoặc khoản đồng bảo hiểm. </a:t>
                      </a:r>
                    </a:p>
                  </a:txBody>
                  <a:tcPr marL="137150" marR="137150" marT="91450" marB="91450">
                    <a:lnT w="12700" cap="flat" cmpd="sng">
                      <a:solidFill>
                        <a:schemeClr val="lt1"/>
                      </a:solidFill>
                      <a:prstDash val="solid"/>
                      <a:round/>
                      <a:headEnd type="none" w="sm" len="sm"/>
                      <a:tailEnd type="none" w="sm" len="sm"/>
                    </a:lnT>
                  </a:tcPr>
                </a:tc>
                <a:extLst>
                  <a:ext uri="{0D108BD9-81ED-4DB2-BD59-A6C34878D82A}">
                    <a16:rowId xmlns:a16="http://schemas.microsoft.com/office/drawing/2014/main" val="10001"/>
                  </a:ext>
                </a:extLst>
              </a:tr>
              <a:tr h="1097275">
                <a:tc>
                  <a:txBody>
                    <a:bodyPr/>
                    <a:lstStyle/>
                    <a:p>
                      <a:pPr marL="0" marR="0" lvl="0" indent="0" algn="l" rtl="0">
                        <a:lnSpc>
                          <a:spcPct val="100000"/>
                        </a:lnSpc>
                        <a:spcBef>
                          <a:spcPts val="0"/>
                        </a:spcBef>
                        <a:spcAft>
                          <a:spcPts val="0"/>
                        </a:spcAft>
                        <a:buClr>
                          <a:srgbClr val="000000"/>
                        </a:buClr>
                        <a:buSzPts val="1400"/>
                        <a:buFont typeface="Arial"/>
                        <a:buNone/>
                      </a:pPr>
                      <a:endParaRPr sz="1100" i="0" u="none" strike="noStrike" cap="none" dirty="0"/>
                    </a:p>
                    <a:p>
                      <a:pPr marL="0" marR="0" lvl="0" indent="0" algn="l" rtl="0">
                        <a:lnSpc>
                          <a:spcPct val="100000"/>
                        </a:lnSpc>
                        <a:spcBef>
                          <a:spcPts val="0"/>
                        </a:spcBef>
                        <a:spcAft>
                          <a:spcPts val="0"/>
                        </a:spcAft>
                        <a:buClr>
                          <a:srgbClr val="000000"/>
                        </a:buClr>
                        <a:buSzPts val="1400"/>
                        <a:buFont typeface="Arial"/>
                        <a:buNone/>
                      </a:pPr>
                      <a:endParaRPr sz="1100" i="0" u="none" strike="noStrike" cap="none" dirty="0"/>
                    </a:p>
                    <a:p>
                      <a:pPr marL="0" marR="0" lvl="0" indent="0" algn="l" rtl="0">
                        <a:lnSpc>
                          <a:spcPct val="100000"/>
                        </a:lnSpc>
                        <a:spcBef>
                          <a:spcPts val="0"/>
                        </a:spcBef>
                        <a:spcAft>
                          <a:spcPts val="0"/>
                        </a:spcAft>
                        <a:buClr>
                          <a:schemeClr val="accent1"/>
                        </a:buClr>
                        <a:buSzPts val="1400"/>
                        <a:buFont typeface="Avenir"/>
                        <a:buNone/>
                      </a:pPr>
                      <a:r>
                        <a:rPr lang="zh-CN" sz="1100" i="0" u="none" strike="noStrike" cap="none" dirty="0"/>
                        <a:t>Chương Trình Thanh Toán Trực Tiếp Cho Quý Vị…</a:t>
                      </a:r>
                    </a:p>
                  </a:txBody>
                  <a:tcPr marL="91450" marR="91450" marT="45725" marB="45725">
                    <a:solidFill>
                      <a:srgbClr val="D8D8D8"/>
                    </a:solidFill>
                  </a:tcPr>
                </a:tc>
                <a:tc>
                  <a:txBody>
                    <a:bodyPr/>
                    <a:lstStyle/>
                    <a:p>
                      <a:pPr marL="0" marR="0" lvl="1" indent="0" algn="l" rtl="0">
                        <a:lnSpc>
                          <a:spcPct val="100000"/>
                        </a:lnSpc>
                        <a:spcBef>
                          <a:spcPts val="0"/>
                        </a:spcBef>
                        <a:spcAft>
                          <a:spcPts val="0"/>
                        </a:spcAft>
                        <a:buClr>
                          <a:schemeClr val="dk1"/>
                        </a:buClr>
                        <a:buSzPts val="1400"/>
                        <a:buFont typeface="Avenir"/>
                        <a:buNone/>
                      </a:pPr>
                      <a:r>
                        <a:rPr lang="zh-CN" sz="1100" u="none" strike="noStrike" cap="none"/>
                        <a:t>Quyền lợi lên tới $5.000 (hoặc $10.000) nếu quý vị được chẩn đoán mắc bệnh hiểm nghèo được chi trả. Các khoản thanh toán có thể được sử dụng cho các chi phí y tế tự trả cũng như chi phí sinh hoạt hàng ngày.</a:t>
                      </a:r>
                    </a:p>
                  </a:txBody>
                  <a:tcPr marL="137150" marR="137150" marT="91450" marB="91450"/>
                </a:tc>
                <a:tc>
                  <a:txBody>
                    <a:bodyPr/>
                    <a:lstStyle/>
                    <a:p>
                      <a:pPr marL="9525" marR="0" lvl="1" indent="0" algn="l" rtl="0">
                        <a:lnSpc>
                          <a:spcPct val="100000"/>
                        </a:lnSpc>
                        <a:spcBef>
                          <a:spcPts val="0"/>
                        </a:spcBef>
                        <a:spcAft>
                          <a:spcPts val="0"/>
                        </a:spcAft>
                        <a:buClr>
                          <a:schemeClr val="dk1"/>
                        </a:buClr>
                        <a:buSzPts val="1400"/>
                        <a:buFont typeface="Avenir"/>
                        <a:buNone/>
                      </a:pPr>
                      <a:r>
                        <a:rPr lang="zh-CN" sz="1100" u="none" strike="noStrike" cap="none" dirty="0"/>
                        <a:t>Khoản thanh toán quyền lợi một lần dựa trên các chi phí được chi trả phát sinh từ một tai nạn được đài thọ như chấn thương sọ não, gãy xương, bỏng hoặc vỡ đĩa đệm. Các khoản thanh toán có thể được sử dụng cho các chi phí phi y tế.</a:t>
                      </a:r>
                    </a:p>
                  </a:txBody>
                  <a:tcPr marL="137150" marR="137150" marT="91450" marB="91450"/>
                </a:tc>
                <a:tc>
                  <a:txBody>
                    <a:bodyPr/>
                    <a:lstStyle/>
                    <a:p>
                      <a:pPr marL="0" marR="0" lvl="1" indent="0" algn="l" rtl="0">
                        <a:lnSpc>
                          <a:spcPct val="100000"/>
                        </a:lnSpc>
                        <a:spcBef>
                          <a:spcPts val="0"/>
                        </a:spcBef>
                        <a:spcAft>
                          <a:spcPts val="0"/>
                        </a:spcAft>
                        <a:buClr>
                          <a:schemeClr val="dk1"/>
                        </a:buClr>
                        <a:buSzPts val="1400"/>
                        <a:buFont typeface="Avenir"/>
                        <a:buNone/>
                      </a:pPr>
                      <a:r>
                        <a:rPr lang="zh-CN" sz="1100" u="none" strike="noStrike" cap="none" dirty="0"/>
                        <a:t>Một quyền lợi tiền mặt nếu quý vị bị giữ lại bệnh viện. Các khoản thanh toán cũng có thể được sử dụng cho các chi phí phi y tế như chi phí nhà ở, tạp phẩm, chi phí xe hơi, v.v. </a:t>
                      </a:r>
                    </a:p>
                    <a:p>
                      <a:pPr marL="0" marR="0" lvl="1" indent="0" algn="l" rtl="0">
                        <a:lnSpc>
                          <a:spcPct val="100000"/>
                        </a:lnSpc>
                        <a:spcBef>
                          <a:spcPts val="0"/>
                        </a:spcBef>
                        <a:spcAft>
                          <a:spcPts val="0"/>
                        </a:spcAft>
                        <a:buClr>
                          <a:schemeClr val="dk1"/>
                        </a:buClr>
                        <a:buSzPts val="1400"/>
                        <a:buFont typeface="Avenir"/>
                        <a:buNone/>
                      </a:pPr>
                      <a:endParaRPr sz="1100" u="none" strike="noStrike" cap="none" dirty="0"/>
                    </a:p>
                  </a:txBody>
                  <a:tcPr marL="137150" marR="137150" marT="91450" marB="91450"/>
                </a:tc>
                <a:extLst>
                  <a:ext uri="{0D108BD9-81ED-4DB2-BD59-A6C34878D82A}">
                    <a16:rowId xmlns:a16="http://schemas.microsoft.com/office/drawing/2014/main" val="10002"/>
                  </a:ext>
                </a:extLst>
              </a:tr>
            </a:tbl>
          </a:graphicData>
        </a:graphic>
      </p:graphicFrame>
      <p:pic>
        <p:nvPicPr>
          <p:cNvPr id="2" name="Slide_28">
            <a:hlinkClick r:id="" action="ppaction://media"/>
            <a:extLst>
              <a:ext uri="{FF2B5EF4-FFF2-40B4-BE49-F238E27FC236}">
                <a16:creationId xmlns:a16="http://schemas.microsoft.com/office/drawing/2014/main" id="{946A35BC-3D2C-0320-7E8A-1543C09F0CF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3064" y="584606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6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pic>
        <p:nvPicPr>
          <p:cNvPr id="515" name="Google Shape;515;g1672f9f679b_0_497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0" y="0"/>
            <a:ext cx="9143997" cy="6857999"/>
          </a:xfrm>
          <a:prstGeom prst="rect">
            <a:avLst/>
          </a:prstGeom>
          <a:noFill/>
          <a:ln>
            <a:noFill/>
          </a:ln>
        </p:spPr>
      </p:pic>
      <p:sp>
        <p:nvSpPr>
          <p:cNvPr id="516" name="Google Shape;516;g1672f9f679b_0_4972"/>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225"/>
              <a:buNone/>
            </a:pPr>
            <a:fld id="{00000000-1234-1234-1234-123412341234}" type="slidenum">
              <a:rPr lang="en-US"/>
              <a:t>29</a:t>
            </a:fld>
            <a:endParaRPr lang="en-US"/>
          </a:p>
        </p:txBody>
      </p:sp>
      <p:sp>
        <p:nvSpPr>
          <p:cNvPr id="2" name="Google Shape;407;g1672f9f679b_0_4986">
            <a:extLst>
              <a:ext uri="{FF2B5EF4-FFF2-40B4-BE49-F238E27FC236}">
                <a16:creationId xmlns:a16="http://schemas.microsoft.com/office/drawing/2014/main" id="{58196404-8CBD-4A79-2DAC-34AF815BC628}"/>
              </a:ext>
            </a:extLst>
          </p:cNvPr>
          <p:cNvSpPr/>
          <p:nvPr/>
        </p:nvSpPr>
        <p:spPr>
          <a:xfrm>
            <a:off x="0" y="2629259"/>
            <a:ext cx="4572000" cy="1128146"/>
          </a:xfrm>
          <a:prstGeom prst="rect">
            <a:avLst/>
          </a:prstGeom>
          <a:solidFill>
            <a:srgbClr val="F3F3F3">
              <a:alpha val="80000"/>
            </a:srgbClr>
          </a:solidFill>
          <a:ln w="9525" cap="flat"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 name="Google Shape;129;p6">
            <a:extLst>
              <a:ext uri="{FF2B5EF4-FFF2-40B4-BE49-F238E27FC236}">
                <a16:creationId xmlns:a16="http://schemas.microsoft.com/office/drawing/2014/main" id="{C6A38C8B-27AD-9027-6FC6-F4FFB48102E8}"/>
              </a:ext>
            </a:extLst>
          </p:cNvPr>
          <p:cNvSpPr txBox="1">
            <a:spLocks/>
          </p:cNvSpPr>
          <p:nvPr/>
        </p:nvSpPr>
        <p:spPr>
          <a:xfrm>
            <a:off x="182046" y="2120082"/>
            <a:ext cx="4635051" cy="21465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3300"/>
              <a:buFont typeface="Arial"/>
              <a:buNone/>
              <a:defRPr sz="33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a:buSzPts val="4000"/>
            </a:pPr>
            <a:r>
              <a:rPr lang="zh-CN" sz="2800" b="1" dirty="0">
                <a:solidFill>
                  <a:schemeClr val="bg2"/>
                </a:solidFill>
                <a:sym typeface="Poppins Medium"/>
              </a:rPr>
              <a:t>Ghi danh để nhận </a:t>
            </a:r>
            <a:br>
              <a:rPr lang="en-US" altLang="zh-CN" sz="2800" b="1" dirty="0">
                <a:solidFill>
                  <a:schemeClr val="bg2"/>
                </a:solidFill>
                <a:sym typeface="Poppins Medium"/>
              </a:rPr>
            </a:br>
            <a:r>
              <a:rPr lang="zh-CN" sz="2800" b="1" dirty="0">
                <a:solidFill>
                  <a:schemeClr val="bg2"/>
                </a:solidFill>
                <a:sym typeface="Poppins Medium"/>
              </a:rPr>
              <a:t>quyền lợi </a:t>
            </a:r>
          </a:p>
        </p:txBody>
      </p:sp>
      <p:pic>
        <p:nvPicPr>
          <p:cNvPr id="4" name="Slide_29">
            <a:hlinkClick r:id="" action="ppaction://media"/>
            <a:extLst>
              <a:ext uri="{FF2B5EF4-FFF2-40B4-BE49-F238E27FC236}">
                <a16:creationId xmlns:a16="http://schemas.microsoft.com/office/drawing/2014/main" id="{1BB457A4-BEA3-0426-8A2A-BF7862E9944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8650" y="5837861"/>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
          <p:cNvSpPr txBox="1">
            <a:spLocks noGrp="1"/>
          </p:cNvSpPr>
          <p:nvPr>
            <p:ph type="title"/>
          </p:nvPr>
        </p:nvSpPr>
        <p:spPr>
          <a:xfrm>
            <a:off x="479795" y="494259"/>
            <a:ext cx="7886700" cy="6894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4000"/>
              <a:buNone/>
            </a:pPr>
            <a:r>
              <a:rPr lang="zh-CN" sz="3000" b="1" dirty="0"/>
              <a:t>Danh sách mục thảo luận </a:t>
            </a:r>
          </a:p>
        </p:txBody>
      </p:sp>
      <p:sp>
        <p:nvSpPr>
          <p:cNvPr id="139" name="Google Shape;139;p2"/>
          <p:cNvSpPr txBox="1">
            <a:spLocks noGrp="1"/>
          </p:cNvSpPr>
          <p:nvPr>
            <p:ph type="body" idx="1"/>
          </p:nvPr>
        </p:nvSpPr>
        <p:spPr>
          <a:xfrm>
            <a:off x="628650" y="1594405"/>
            <a:ext cx="7886700" cy="4351200"/>
          </a:xfrm>
          <a:prstGeom prst="rect">
            <a:avLst/>
          </a:prstGeom>
          <a:noFill/>
          <a:ln>
            <a:noFill/>
          </a:ln>
        </p:spPr>
        <p:txBody>
          <a:bodyPr spcFirstLastPara="1" wrap="square" lIns="91425" tIns="91425" rIns="91425" bIns="91425" anchor="t" anchorCtr="0">
            <a:noAutofit/>
          </a:bodyPr>
          <a:lstStyle/>
          <a:p>
            <a:pPr marL="584200" lvl="0" indent="-393700" algn="l" rtl="0">
              <a:lnSpc>
                <a:spcPct val="115000"/>
              </a:lnSpc>
              <a:spcBef>
                <a:spcPts val="0"/>
              </a:spcBef>
              <a:spcAft>
                <a:spcPts val="0"/>
              </a:spcAft>
              <a:buClr>
                <a:schemeClr val="dk1"/>
              </a:buClr>
              <a:buSzPts val="2000"/>
              <a:buChar char="•"/>
            </a:pPr>
            <a:r>
              <a:rPr lang="zh-CN" sz="2000" dirty="0">
                <a:solidFill>
                  <a:schemeClr val="accent1"/>
                </a:solidFill>
              </a:rPr>
              <a:t>Tổng Quan về giai đoạn Ghi Danh Mở</a:t>
            </a:r>
          </a:p>
          <a:p>
            <a:pPr marL="584200" lvl="0" indent="-393700" algn="l" rtl="0">
              <a:lnSpc>
                <a:spcPct val="115000"/>
              </a:lnSpc>
              <a:spcBef>
                <a:spcPts val="0"/>
              </a:spcBef>
              <a:spcAft>
                <a:spcPts val="0"/>
              </a:spcAft>
              <a:buClr>
                <a:schemeClr val="accent1"/>
              </a:buClr>
              <a:buSzPts val="2000"/>
              <a:buChar char="•"/>
            </a:pPr>
            <a:r>
              <a:rPr lang="zh-CN" sz="2000" dirty="0">
                <a:solidFill>
                  <a:schemeClr val="accent1"/>
                </a:solidFill>
              </a:rPr>
              <a:t>Xem Xét Các Tùy Chọn trong Chương Trình Quyền Lợi</a:t>
            </a:r>
          </a:p>
          <a:p>
            <a:pPr marL="584200" lvl="0" indent="-393700" algn="l" rtl="0">
              <a:lnSpc>
                <a:spcPct val="115000"/>
              </a:lnSpc>
              <a:spcBef>
                <a:spcPts val="0"/>
              </a:spcBef>
              <a:spcAft>
                <a:spcPts val="0"/>
              </a:spcAft>
              <a:buClr>
                <a:schemeClr val="accent1"/>
              </a:buClr>
              <a:buSzPts val="2000"/>
              <a:buChar char="•"/>
            </a:pPr>
            <a:r>
              <a:rPr lang="zh-CN" sz="2000" dirty="0">
                <a:solidFill>
                  <a:schemeClr val="accent1"/>
                </a:solidFill>
              </a:rPr>
              <a:t>Cách Ghi Danh</a:t>
            </a:r>
          </a:p>
          <a:p>
            <a:pPr marL="584200" lvl="0" indent="-393700" algn="l" rtl="0">
              <a:lnSpc>
                <a:spcPct val="115000"/>
              </a:lnSpc>
              <a:spcBef>
                <a:spcPts val="0"/>
              </a:spcBef>
              <a:spcAft>
                <a:spcPts val="0"/>
              </a:spcAft>
              <a:buClr>
                <a:schemeClr val="accent1"/>
              </a:buClr>
              <a:buSzPts val="2000"/>
              <a:buChar char="•"/>
            </a:pPr>
            <a:r>
              <a:rPr lang="zh-CN" sz="2000" dirty="0">
                <a:solidFill>
                  <a:schemeClr val="accent1"/>
                </a:solidFill>
              </a:rPr>
              <a:t>Hỏi &amp; Đáp</a:t>
            </a:r>
          </a:p>
        </p:txBody>
      </p:sp>
      <p:sp>
        <p:nvSpPr>
          <p:cNvPr id="140" name="Google Shape;140;p2"/>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accent2"/>
              </a:buClr>
              <a:buSzPts val="225"/>
              <a:buFont typeface="Arial"/>
              <a:buNone/>
            </a:pPr>
            <a:fld id="{00000000-1234-1234-1234-123412341234}" type="slidenum">
              <a:rPr lang="en-US" sz="900" b="0" i="0" u="none" strike="noStrike" cap="none">
                <a:solidFill>
                  <a:schemeClr val="accent2"/>
                </a:solidFill>
                <a:latin typeface="Arial"/>
                <a:ea typeface="Arial"/>
                <a:cs typeface="Arial"/>
                <a:sym typeface="Arial"/>
              </a:rPr>
              <a:t>3</a:t>
            </a:fld>
            <a:endParaRPr lang="en-US" sz="900" b="0" i="0" u="none" strike="noStrike" cap="none">
              <a:solidFill>
                <a:schemeClr val="accent2"/>
              </a:solidFill>
              <a:latin typeface="Arial"/>
              <a:ea typeface="Arial"/>
              <a:cs typeface="Arial"/>
              <a:sym typeface="Arial"/>
            </a:endParaRPr>
          </a:p>
        </p:txBody>
      </p:sp>
      <p:pic>
        <p:nvPicPr>
          <p:cNvPr id="2" name="Slide_3">
            <a:hlinkClick r:id="" action="ppaction://media"/>
            <a:extLst>
              <a:ext uri="{FF2B5EF4-FFF2-40B4-BE49-F238E27FC236}">
                <a16:creationId xmlns:a16="http://schemas.microsoft.com/office/drawing/2014/main" id="{3A28040D-AC6F-2468-D496-BF7E49CD2F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8650" y="5746751"/>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g1672f9f679b_0_5396"/>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225"/>
              <a:buNone/>
            </a:pPr>
            <a:fld id="{00000000-1234-1234-1234-123412341234}" type="slidenum">
              <a:rPr lang="en-US"/>
              <a:t>30</a:t>
            </a:fld>
            <a:endParaRPr lang="en-US"/>
          </a:p>
        </p:txBody>
      </p:sp>
      <p:sp>
        <p:nvSpPr>
          <p:cNvPr id="540" name="Google Shape;540;g1672f9f679b_0_5396"/>
          <p:cNvSpPr/>
          <p:nvPr/>
        </p:nvSpPr>
        <p:spPr>
          <a:xfrm>
            <a:off x="5974650" y="757400"/>
            <a:ext cx="3024000" cy="55845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 name="Google Shape;541;g1672f9f679b_0_5396"/>
          <p:cNvSpPr txBox="1"/>
          <p:nvPr/>
        </p:nvSpPr>
        <p:spPr>
          <a:xfrm>
            <a:off x="6136775" y="627050"/>
            <a:ext cx="2771100" cy="16956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DECFE5"/>
              </a:buClr>
              <a:buSzPts val="2400"/>
              <a:buFont typeface="Arial"/>
              <a:buNone/>
            </a:pPr>
            <a:r>
              <a:rPr lang="zh-CN" sz="2000" b="0" i="0" u="none" strike="noStrike" cap="none">
                <a:solidFill>
                  <a:schemeClr val="lt1"/>
                </a:solidFill>
                <a:latin typeface="Arial"/>
                <a:ea typeface="SimSun"/>
                <a:cs typeface="Arial"/>
                <a:sym typeface="Arial"/>
              </a:rPr>
              <a:t>Tôi nên làm gì </a:t>
            </a:r>
          </a:p>
          <a:p>
            <a:pPr marL="0" marR="0" lvl="0" indent="0" algn="ctr" rtl="0">
              <a:lnSpc>
                <a:spcPct val="90000"/>
              </a:lnSpc>
              <a:spcBef>
                <a:spcPts val="0"/>
              </a:spcBef>
              <a:spcAft>
                <a:spcPts val="0"/>
              </a:spcAft>
              <a:buClr>
                <a:srgbClr val="DECFE5"/>
              </a:buClr>
              <a:buSzPts val="2400"/>
              <a:buFont typeface="Arial"/>
              <a:buNone/>
            </a:pPr>
            <a:r>
              <a:rPr lang="zh-CN" sz="2000" b="1" i="0" u="none" strike="noStrike" cap="none">
                <a:solidFill>
                  <a:schemeClr val="lt1"/>
                </a:solidFill>
                <a:latin typeface="Arial"/>
                <a:ea typeface="SimSun"/>
                <a:cs typeface="Arial"/>
                <a:sym typeface="Arial"/>
              </a:rPr>
              <a:t>sau khi tôi ghi danh?</a:t>
            </a:r>
          </a:p>
        </p:txBody>
      </p:sp>
      <p:cxnSp>
        <p:nvCxnSpPr>
          <p:cNvPr id="542" name="Google Shape;542;g1672f9f679b_0_5396"/>
          <p:cNvCxnSpPr/>
          <p:nvPr/>
        </p:nvCxnSpPr>
        <p:spPr>
          <a:xfrm>
            <a:off x="6746400" y="1921025"/>
            <a:ext cx="1480500" cy="0"/>
          </a:xfrm>
          <a:prstGeom prst="straightConnector1">
            <a:avLst/>
          </a:prstGeom>
          <a:noFill/>
          <a:ln w="19050" cap="flat" cmpd="sng">
            <a:solidFill>
              <a:schemeClr val="lt1"/>
            </a:solidFill>
            <a:prstDash val="solid"/>
            <a:round/>
            <a:headEnd type="none" w="sm" len="sm"/>
            <a:tailEnd type="none" w="sm" len="sm"/>
          </a:ln>
        </p:spPr>
      </p:cxnSp>
      <p:sp>
        <p:nvSpPr>
          <p:cNvPr id="543" name="Google Shape;543;g1672f9f679b_0_5396"/>
          <p:cNvSpPr txBox="1"/>
          <p:nvPr/>
        </p:nvSpPr>
        <p:spPr>
          <a:xfrm>
            <a:off x="6065775" y="1996375"/>
            <a:ext cx="2820726" cy="446734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200"/>
              <a:buFont typeface="Arial"/>
              <a:buNone/>
            </a:pPr>
            <a:r>
              <a:rPr lang="zh-CN" sz="1100" b="0" i="0" u="none" strike="noStrike" cap="none" dirty="0">
                <a:solidFill>
                  <a:schemeClr val="lt1"/>
                </a:solidFill>
                <a:latin typeface="Arial"/>
                <a:ea typeface="SimSun"/>
                <a:cs typeface="Arial"/>
                <a:sym typeface="Arial"/>
              </a:rPr>
              <a:t>Sau khi ghi danh</a:t>
            </a:r>
          </a:p>
          <a:p>
            <a:pPr marL="412750" marR="0" lvl="0" indent="-260350" algn="l" rtl="0">
              <a:lnSpc>
                <a:spcPct val="115000"/>
              </a:lnSpc>
              <a:spcBef>
                <a:spcPts val="0"/>
              </a:spcBef>
              <a:spcAft>
                <a:spcPts val="0"/>
              </a:spcAft>
              <a:buClr>
                <a:schemeClr val="lt1"/>
              </a:buClr>
              <a:buSzPts val="1200"/>
              <a:buFont typeface="Arial"/>
              <a:buChar char="•"/>
            </a:pPr>
            <a:r>
              <a:rPr lang="zh-CN" sz="1100" b="0" i="0" u="none" strike="noStrike" cap="none" dirty="0">
                <a:solidFill>
                  <a:schemeClr val="lt1"/>
                </a:solidFill>
                <a:latin typeface="Arial"/>
                <a:ea typeface="SimSun"/>
                <a:cs typeface="Arial"/>
                <a:sym typeface="Arial"/>
              </a:rPr>
              <a:t>Xem và in xác nhận các lựa chọn ghi danh của quý vị </a:t>
            </a:r>
          </a:p>
          <a:p>
            <a:pPr marL="457200" marR="0" lvl="0" indent="0" algn="l" rtl="0">
              <a:lnSpc>
                <a:spcPct val="115000"/>
              </a:lnSpc>
              <a:spcBef>
                <a:spcPts val="0"/>
              </a:spcBef>
              <a:spcAft>
                <a:spcPts val="0"/>
              </a:spcAft>
              <a:buNone/>
            </a:pPr>
            <a:endParaRPr sz="800" dirty="0">
              <a:solidFill>
                <a:schemeClr val="lt1"/>
              </a:solidFill>
            </a:endParaRPr>
          </a:p>
          <a:p>
            <a:pPr marL="412750" marR="0" lvl="0" indent="-260350" algn="l" rtl="0">
              <a:lnSpc>
                <a:spcPct val="115000"/>
              </a:lnSpc>
              <a:spcBef>
                <a:spcPts val="0"/>
              </a:spcBef>
              <a:spcAft>
                <a:spcPts val="0"/>
              </a:spcAft>
              <a:buClr>
                <a:schemeClr val="lt1"/>
              </a:buClr>
              <a:buSzPts val="1200"/>
              <a:buFont typeface="Arial"/>
              <a:buChar char="•"/>
            </a:pPr>
            <a:r>
              <a:rPr lang="zh-CN" sz="1100" b="0" i="0" u="none" strike="noStrike" cap="none" dirty="0">
                <a:solidFill>
                  <a:schemeClr val="lt1"/>
                </a:solidFill>
                <a:latin typeface="Arial"/>
                <a:ea typeface="SimSun"/>
                <a:cs typeface="Arial"/>
                <a:sym typeface="Arial"/>
              </a:rPr>
              <a:t>Nếu quý vị </a:t>
            </a:r>
            <a:r>
              <a:rPr lang="zh-CN" sz="1100" dirty="0">
                <a:solidFill>
                  <a:schemeClr val="lt1"/>
                </a:solidFill>
              </a:rPr>
              <a:t>ghi danh tham gia chương trình y tế Aetna lần đầu hoặc chuyển đổi</a:t>
            </a:r>
            <a:r>
              <a:rPr lang="zh-CN" sz="1100" b="0" i="0" u="none" strike="noStrike" cap="none" dirty="0">
                <a:solidFill>
                  <a:schemeClr val="lt1"/>
                </a:solidFill>
                <a:latin typeface="Arial"/>
                <a:ea typeface="SimSun"/>
                <a:cs typeface="Arial"/>
                <a:sym typeface="Arial"/>
              </a:rPr>
              <a:t> </a:t>
            </a:r>
            <a:r>
              <a:rPr lang="zh-CN" sz="1100" dirty="0">
                <a:solidFill>
                  <a:schemeClr val="lt1"/>
                </a:solidFill>
              </a:rPr>
              <a:t>chương trình bảo hiểm sức khỏe, quý vị sẽ nhận được thẻ ID A</a:t>
            </a:r>
            <a:r>
              <a:rPr lang="zh-CN" sz="1100" b="0" i="0" u="none" strike="noStrike" cap="none" dirty="0">
                <a:solidFill>
                  <a:schemeClr val="lt1"/>
                </a:solidFill>
                <a:latin typeface="Arial"/>
                <a:ea typeface="SimSun"/>
                <a:cs typeface="Arial"/>
                <a:sym typeface="Arial"/>
              </a:rPr>
              <a:t>etna mới qua đường bưu điện.Thẻ ID của quý vị sẽ phản ánh mạng lưới của quý vị, hãy dùng thẻ để tìm nhà cung cấp trong mạng lưới của quý vị. </a:t>
            </a:r>
          </a:p>
          <a:p>
            <a:pPr marL="457200" marR="0" lvl="0" indent="0" algn="l" rtl="0">
              <a:lnSpc>
                <a:spcPct val="115000"/>
              </a:lnSpc>
              <a:spcBef>
                <a:spcPts val="0"/>
              </a:spcBef>
              <a:spcAft>
                <a:spcPts val="0"/>
              </a:spcAft>
              <a:buNone/>
            </a:pPr>
            <a:endParaRPr sz="800" dirty="0">
              <a:solidFill>
                <a:schemeClr val="lt1"/>
              </a:solidFill>
            </a:endParaRPr>
          </a:p>
          <a:p>
            <a:pPr marL="412750" marR="0" lvl="0" indent="-260350" algn="l" rtl="0">
              <a:lnSpc>
                <a:spcPct val="115000"/>
              </a:lnSpc>
              <a:spcBef>
                <a:spcPts val="0"/>
              </a:spcBef>
              <a:spcAft>
                <a:spcPts val="0"/>
              </a:spcAft>
              <a:buClr>
                <a:schemeClr val="lt1"/>
              </a:buClr>
              <a:buSzPts val="1200"/>
              <a:buFont typeface="Arial"/>
              <a:buChar char="•"/>
            </a:pPr>
            <a:r>
              <a:rPr lang="zh-CN" sz="1100" b="0" i="0" u="none" strike="noStrike" cap="none" dirty="0">
                <a:solidFill>
                  <a:schemeClr val="lt1"/>
                </a:solidFill>
                <a:latin typeface="Arial"/>
                <a:ea typeface="SimSun"/>
                <a:cs typeface="Arial"/>
                <a:sym typeface="Arial"/>
              </a:rPr>
              <a:t>Nếu quý vị ghi danh vào </a:t>
            </a:r>
            <a:r>
              <a:rPr lang="zh-CN" sz="1100" dirty="0">
                <a:solidFill>
                  <a:schemeClr val="lt1"/>
                </a:solidFill>
              </a:rPr>
              <a:t>Aetna </a:t>
            </a:r>
            <a:r>
              <a:rPr lang="zh-CN" sz="1100" b="0" i="0" u="none" strike="noStrike" cap="none" dirty="0">
                <a:solidFill>
                  <a:schemeClr val="lt1"/>
                </a:solidFill>
                <a:latin typeface="Arial"/>
                <a:ea typeface="SimSun"/>
                <a:cs typeface="Arial"/>
                <a:sym typeface="Arial"/>
              </a:rPr>
              <a:t> HDHP + HSA l</a:t>
            </a:r>
            <a:r>
              <a:rPr lang="zh-CN" sz="1100" dirty="0">
                <a:solidFill>
                  <a:schemeClr val="lt1"/>
                </a:solidFill>
              </a:rPr>
              <a:t>ần đầu</a:t>
            </a:r>
            <a:r>
              <a:rPr lang="zh-CN" sz="1100" b="0" i="0" u="none" strike="noStrike" cap="none" dirty="0">
                <a:solidFill>
                  <a:schemeClr val="lt1"/>
                </a:solidFill>
                <a:latin typeface="Arial"/>
                <a:ea typeface="SimSun"/>
                <a:cs typeface="Arial"/>
                <a:sym typeface="Arial"/>
              </a:rPr>
              <a:t>, hãy tìm Bộ Tài Liệu Chào Mừng HSA của quý vị từ PayFlex </a:t>
            </a:r>
          </a:p>
          <a:p>
            <a:pPr marL="457200" marR="0" lvl="0" indent="0" algn="l" rtl="0">
              <a:lnSpc>
                <a:spcPct val="115000"/>
              </a:lnSpc>
              <a:spcBef>
                <a:spcPts val="0"/>
              </a:spcBef>
              <a:spcAft>
                <a:spcPts val="0"/>
              </a:spcAft>
              <a:buNone/>
            </a:pPr>
            <a:endParaRPr sz="800" dirty="0">
              <a:solidFill>
                <a:schemeClr val="lt1"/>
              </a:solidFill>
            </a:endParaRPr>
          </a:p>
          <a:p>
            <a:pPr marL="412750" marR="0" lvl="0" indent="-260350" algn="l" rtl="0">
              <a:lnSpc>
                <a:spcPct val="115000"/>
              </a:lnSpc>
              <a:spcBef>
                <a:spcPts val="0"/>
              </a:spcBef>
              <a:spcAft>
                <a:spcPts val="0"/>
              </a:spcAft>
              <a:buClr>
                <a:schemeClr val="lt1"/>
              </a:buClr>
              <a:buSzPts val="1200"/>
              <a:buChar char="•"/>
            </a:pPr>
            <a:r>
              <a:rPr lang="zh-CN" sz="1100" dirty="0">
                <a:solidFill>
                  <a:schemeClr val="lt1"/>
                </a:solidFill>
              </a:rPr>
              <a:t>Nếu quý vị không thay đổi chương trình, quý vị có thể sử dụng thẻ ID Aetna cũ cho năm 2024. </a:t>
            </a:r>
          </a:p>
        </p:txBody>
      </p:sp>
      <p:sp>
        <p:nvSpPr>
          <p:cNvPr id="544" name="Google Shape;544;g1672f9f679b_0_5396"/>
          <p:cNvSpPr txBox="1"/>
          <p:nvPr/>
        </p:nvSpPr>
        <p:spPr>
          <a:xfrm>
            <a:off x="0" y="2"/>
            <a:ext cx="5731500" cy="7719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DECFE5"/>
              </a:buClr>
              <a:buSzPts val="2400"/>
              <a:buFont typeface="Arial"/>
              <a:buNone/>
            </a:pPr>
            <a:r>
              <a:rPr lang="zh-CN" sz="2200" b="1" i="0" u="none" strike="noStrike" cap="none">
                <a:solidFill>
                  <a:srgbClr val="888888"/>
                </a:solidFill>
                <a:latin typeface="Arial"/>
                <a:ea typeface="SimSun"/>
                <a:cs typeface="Arial"/>
                <a:sym typeface="Arial"/>
              </a:rPr>
              <a:t>Ghi Danh để nhận Quyền Lợi</a:t>
            </a:r>
          </a:p>
        </p:txBody>
      </p:sp>
      <p:sp>
        <p:nvSpPr>
          <p:cNvPr id="545" name="Google Shape;545;g1672f9f679b_0_5396"/>
          <p:cNvSpPr txBox="1">
            <a:spLocks noGrp="1"/>
          </p:cNvSpPr>
          <p:nvPr>
            <p:ph type="body" idx="4294967295"/>
          </p:nvPr>
        </p:nvSpPr>
        <p:spPr>
          <a:xfrm>
            <a:off x="409198" y="771900"/>
            <a:ext cx="5636801" cy="73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4000"/>
              <a:buNone/>
            </a:pPr>
            <a:r>
              <a:rPr lang="zh-CN" sz="2400" b="1" spc="-30" dirty="0">
                <a:solidFill>
                  <a:srgbClr val="434343"/>
                </a:solidFill>
                <a:latin typeface="Arial"/>
                <a:ea typeface="SimSun"/>
                <a:cs typeface="Arial"/>
                <a:sym typeface="Arial"/>
              </a:rPr>
              <a:t>Điều gì xảy ra nếu tôi không gửi các </a:t>
            </a:r>
            <a:r>
              <a:rPr lang="zh-CN" sz="2400" b="1" spc="-80" dirty="0">
                <a:solidFill>
                  <a:srgbClr val="434343"/>
                </a:solidFill>
                <a:latin typeface="Arial"/>
                <a:ea typeface="SimSun"/>
                <a:cs typeface="Arial"/>
                <a:sym typeface="Arial"/>
              </a:rPr>
              <a:t>thay đổi trong giai đoạn Ghi Danh Mở? </a:t>
            </a:r>
          </a:p>
        </p:txBody>
      </p:sp>
      <p:sp>
        <p:nvSpPr>
          <p:cNvPr id="546" name="Google Shape;546;g1672f9f679b_0_5396"/>
          <p:cNvSpPr txBox="1"/>
          <p:nvPr/>
        </p:nvSpPr>
        <p:spPr>
          <a:xfrm>
            <a:off x="442575" y="1737025"/>
            <a:ext cx="5428500" cy="2909997"/>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zh-CN" b="1" dirty="0">
                <a:solidFill>
                  <a:srgbClr val="3F3F3F"/>
                </a:solidFill>
              </a:rPr>
              <a:t>Nếu không muốn thực hiện bất kỳ thay đổi nào đối với các lựa chọn quyền lợi của mình, quý vị không cần thực hiện bất kỳ hành động nào cả – các quyền lợi y tế của quý vị sẽ tự động chuyển sang năm 2024. </a:t>
            </a:r>
          </a:p>
          <a:p>
            <a:pPr marL="0" marR="0" lvl="0" indent="0" algn="l" rtl="0">
              <a:lnSpc>
                <a:spcPct val="115000"/>
              </a:lnSpc>
              <a:spcBef>
                <a:spcPts val="0"/>
              </a:spcBef>
              <a:spcAft>
                <a:spcPts val="0"/>
              </a:spcAft>
              <a:buClr>
                <a:srgbClr val="000000"/>
              </a:buClr>
              <a:buSzPts val="1200"/>
              <a:buFont typeface="Arial"/>
              <a:buNone/>
            </a:pPr>
            <a:endParaRPr dirty="0">
              <a:solidFill>
                <a:srgbClr val="3F3F3F"/>
              </a:solidFill>
            </a:endParaRPr>
          </a:p>
          <a:p>
            <a:pPr marL="457200" marR="0" lvl="0" indent="-323850" algn="l" rtl="0">
              <a:lnSpc>
                <a:spcPct val="115000"/>
              </a:lnSpc>
              <a:spcBef>
                <a:spcPts val="0"/>
              </a:spcBef>
              <a:spcAft>
                <a:spcPts val="0"/>
              </a:spcAft>
              <a:buClr>
                <a:srgbClr val="3F3F3F"/>
              </a:buClr>
              <a:buSzPts val="1500"/>
              <a:buFont typeface="Arial"/>
              <a:buChar char="●"/>
            </a:pPr>
            <a:r>
              <a:rPr lang="zh-CN" dirty="0">
                <a:solidFill>
                  <a:srgbClr val="3F3F3F"/>
                </a:solidFill>
              </a:rPr>
              <a:t>Quý vị phải </a:t>
            </a:r>
            <a:r>
              <a:rPr lang="zh-CN" b="1" i="1" dirty="0">
                <a:solidFill>
                  <a:srgbClr val="3F3F3F"/>
                </a:solidFill>
              </a:rPr>
              <a:t>tái ghi danh FSA cho Chăm Sóc Sức Khỏe hoặc Mục Đích Giới Hạn mỗi năm</a:t>
            </a:r>
            <a:r>
              <a:rPr lang="zh-CN" dirty="0">
                <a:solidFill>
                  <a:srgbClr val="3F3F3F"/>
                </a:solidFill>
              </a:rPr>
              <a:t>—</a:t>
            </a:r>
            <a:r>
              <a:rPr lang="zh-CN" b="1" dirty="0">
                <a:solidFill>
                  <a:srgbClr val="3F3F3F"/>
                </a:solidFill>
              </a:rPr>
              <a:t>các lựa chọn trước đó cho những tài khoản này không được chuyển tiếp</a:t>
            </a:r>
          </a:p>
          <a:p>
            <a:pPr marL="457200" marR="0" lvl="0" indent="-323850" algn="l" rtl="0">
              <a:lnSpc>
                <a:spcPct val="115000"/>
              </a:lnSpc>
              <a:spcBef>
                <a:spcPts val="0"/>
              </a:spcBef>
              <a:spcAft>
                <a:spcPts val="0"/>
              </a:spcAft>
              <a:buClr>
                <a:srgbClr val="3F3F3F"/>
              </a:buClr>
              <a:buSzPts val="1500"/>
              <a:buFont typeface="Arial"/>
              <a:buChar char="●"/>
            </a:pPr>
            <a:r>
              <a:rPr lang="zh-CN" b="0" i="0" u="none" strike="noStrike" cap="none" dirty="0">
                <a:solidFill>
                  <a:srgbClr val="3F3F3F"/>
                </a:solidFill>
                <a:latin typeface="Arial"/>
                <a:ea typeface="SimSun"/>
                <a:cs typeface="Arial"/>
                <a:sym typeface="Arial"/>
              </a:rPr>
              <a:t>Quý vị sẽ tiếp tục được ghi danh vào các chương trình bảo hiểm nhân thọ, khuyết tật, tai nạn do công ty chi trả và bất kỳ lựa chọn quyền lợi tự nguyện nào</a:t>
            </a:r>
          </a:p>
        </p:txBody>
      </p:sp>
      <p:sp>
        <p:nvSpPr>
          <p:cNvPr id="547" name="Google Shape;547;g1672f9f679b_0_5396"/>
          <p:cNvSpPr txBox="1"/>
          <p:nvPr/>
        </p:nvSpPr>
        <p:spPr>
          <a:xfrm>
            <a:off x="678725" y="4723450"/>
            <a:ext cx="5118900" cy="1671196"/>
          </a:xfrm>
          <a:prstGeom prst="rect">
            <a:avLst/>
          </a:prstGeom>
          <a:solidFill>
            <a:srgbClr val="F3F3F3"/>
          </a:solid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200"/>
              <a:buFont typeface="Arial"/>
              <a:buNone/>
            </a:pPr>
            <a:r>
              <a:rPr lang="zh-CN" b="1" i="0" u="none" strike="noStrike" cap="none" dirty="0">
                <a:solidFill>
                  <a:schemeClr val="dk1"/>
                </a:solidFill>
                <a:latin typeface="Arial"/>
                <a:ea typeface="SimSun"/>
                <a:cs typeface="Arial"/>
                <a:sym typeface="Arial"/>
              </a:rPr>
              <a:t>Ghi danh thông qua UKG</a:t>
            </a:r>
          </a:p>
          <a:p>
            <a:pPr marL="412750" marR="0" lvl="0" indent="-279400" algn="l" rtl="0">
              <a:lnSpc>
                <a:spcPct val="115000"/>
              </a:lnSpc>
              <a:spcBef>
                <a:spcPts val="0"/>
              </a:spcBef>
              <a:spcAft>
                <a:spcPts val="0"/>
              </a:spcAft>
              <a:buClr>
                <a:schemeClr val="dk1"/>
              </a:buClr>
              <a:buSzPts val="1500"/>
              <a:buFont typeface="Arial"/>
              <a:buChar char="•"/>
            </a:pPr>
            <a:r>
              <a:rPr lang="zh-CN" b="0" i="0" u="none" strike="noStrike" cap="none" dirty="0">
                <a:solidFill>
                  <a:schemeClr val="accent1"/>
                </a:solidFill>
                <a:latin typeface="Arial"/>
                <a:ea typeface="SimSun"/>
                <a:cs typeface="Arial"/>
                <a:sym typeface="Arial"/>
              </a:rPr>
              <a:t>Ghi danh tại </a:t>
            </a:r>
            <a:r>
              <a:rPr lang="zh-CN" b="0" i="0" u="sng" strike="noStrike" cap="none" dirty="0">
                <a:solidFill>
                  <a:srgbClr val="0432FF"/>
                </a:solidFill>
                <a:latin typeface="Arial"/>
                <a:ea typeface="SimSun"/>
                <a:cs typeface="Arial"/>
                <a:sym typeface="Arial"/>
                <a:hlinkClick r:id="rId5">
                  <a:extLst>
                    <a:ext uri="{A12FA001-AC4F-418D-AE19-62706E023703}">
                      <ahyp:hlinkClr xmlns:ahyp="http://schemas.microsoft.com/office/drawing/2018/hyperlinkcolor" val="tx"/>
                    </a:ext>
                  </a:extLst>
                </a:hlinkClick>
              </a:rPr>
              <a:t>https://nw16ultipro.com/Login</a:t>
            </a:r>
            <a:r>
              <a:rPr lang="zh-CN" b="0" i="0" u="none" strike="noStrike" cap="none" dirty="0">
                <a:solidFill>
                  <a:srgbClr val="0432FF"/>
                </a:solidFill>
                <a:latin typeface="Arial"/>
                <a:ea typeface="SimSun"/>
                <a:cs typeface="Arial"/>
                <a:sym typeface="Arial"/>
              </a:rPr>
              <a:t> </a:t>
            </a:r>
          </a:p>
          <a:p>
            <a:pPr marL="412750" marR="0" lvl="0" indent="-279400" algn="l" rtl="0">
              <a:lnSpc>
                <a:spcPct val="115000"/>
              </a:lnSpc>
              <a:spcBef>
                <a:spcPts val="0"/>
              </a:spcBef>
              <a:spcAft>
                <a:spcPts val="0"/>
              </a:spcAft>
              <a:buClr>
                <a:schemeClr val="dk1"/>
              </a:buClr>
              <a:buSzPts val="1500"/>
              <a:buFont typeface="Arial"/>
              <a:buChar char="•"/>
            </a:pPr>
            <a:r>
              <a:rPr lang="zh-CN" b="0" i="0" u="none" strike="noStrike" cap="none" dirty="0">
                <a:solidFill>
                  <a:schemeClr val="accent1"/>
                </a:solidFill>
                <a:latin typeface="Arial"/>
                <a:ea typeface="SimSun"/>
                <a:cs typeface="Arial"/>
                <a:sym typeface="Arial"/>
              </a:rPr>
              <a:t>Làm theo lời nhắc khi quý vị đăng nhập lần đầu tiên</a:t>
            </a:r>
          </a:p>
          <a:p>
            <a:pPr marL="0" marR="0" lvl="0" indent="0" algn="l" rtl="0">
              <a:lnSpc>
                <a:spcPct val="115000"/>
              </a:lnSpc>
              <a:spcBef>
                <a:spcPts val="0"/>
              </a:spcBef>
              <a:spcAft>
                <a:spcPts val="0"/>
              </a:spcAft>
              <a:buClr>
                <a:srgbClr val="000000"/>
              </a:buClr>
              <a:buSzPts val="1200"/>
              <a:buFont typeface="Arial"/>
              <a:buNone/>
            </a:pPr>
            <a:endParaRPr dirty="0">
              <a:solidFill>
                <a:schemeClr val="accent1"/>
              </a:solidFill>
            </a:endParaRPr>
          </a:p>
          <a:p>
            <a:pPr marL="0" marR="0" lvl="0" indent="0" algn="l" rtl="0">
              <a:lnSpc>
                <a:spcPct val="115000"/>
              </a:lnSpc>
              <a:spcBef>
                <a:spcPts val="0"/>
              </a:spcBef>
              <a:spcAft>
                <a:spcPts val="0"/>
              </a:spcAft>
              <a:buClr>
                <a:srgbClr val="000000"/>
              </a:buClr>
              <a:buSzPts val="1200"/>
              <a:buFont typeface="Arial"/>
              <a:buNone/>
            </a:pPr>
            <a:r>
              <a:rPr lang="zh-CN" b="0" i="0" u="none" strike="noStrike" cap="none" dirty="0">
                <a:solidFill>
                  <a:schemeClr val="accent1"/>
                </a:solidFill>
                <a:latin typeface="Arial"/>
                <a:ea typeface="SimSun"/>
                <a:cs typeface="Arial"/>
                <a:sym typeface="Arial"/>
              </a:rPr>
              <a:t>Nếu quý vị cần hỗ trợ, hãy gửi email people@sovosbrands.</a:t>
            </a:r>
          </a:p>
          <a:p>
            <a:pPr marL="0" marR="0" lvl="0" indent="0" algn="l" rtl="0">
              <a:lnSpc>
                <a:spcPct val="115000"/>
              </a:lnSpc>
              <a:spcBef>
                <a:spcPts val="0"/>
              </a:spcBef>
              <a:spcAft>
                <a:spcPts val="0"/>
              </a:spcAft>
              <a:buClr>
                <a:srgbClr val="000000"/>
              </a:buClr>
              <a:buSzPts val="1200"/>
              <a:buFont typeface="Arial"/>
              <a:buNone/>
            </a:pPr>
            <a:endParaRPr dirty="0">
              <a:solidFill>
                <a:schemeClr val="accent1"/>
              </a:solidFill>
            </a:endParaRPr>
          </a:p>
        </p:txBody>
      </p:sp>
      <p:pic>
        <p:nvPicPr>
          <p:cNvPr id="2" name="Slide_30">
            <a:hlinkClick r:id="" action="ppaction://media"/>
            <a:extLst>
              <a:ext uri="{FF2B5EF4-FFF2-40B4-BE49-F238E27FC236}">
                <a16:creationId xmlns:a16="http://schemas.microsoft.com/office/drawing/2014/main" id="{DAF424E6-3242-3951-212F-8D96B1DB8D5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527175" y="5849421"/>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0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graphicFrame>
        <p:nvGraphicFramePr>
          <p:cNvPr id="559" name="Google Shape;559;p41"/>
          <p:cNvGraphicFramePr/>
          <p:nvPr>
            <p:extLst>
              <p:ext uri="{D42A27DB-BD31-4B8C-83A1-F6EECF244321}">
                <p14:modId xmlns:p14="http://schemas.microsoft.com/office/powerpoint/2010/main" val="415534160"/>
              </p:ext>
            </p:extLst>
          </p:nvPr>
        </p:nvGraphicFramePr>
        <p:xfrm>
          <a:off x="479795" y="1097411"/>
          <a:ext cx="8275325" cy="5445821"/>
        </p:xfrm>
        <a:graphic>
          <a:graphicData uri="http://schemas.openxmlformats.org/drawingml/2006/table">
            <a:tbl>
              <a:tblPr firstRow="1" firstCol="1" bandRow="1">
                <a:noFill/>
                <a:tableStyleId>{037C1EB0-201A-42B6-9204-FF79260B5C18}</a:tableStyleId>
              </a:tblPr>
              <a:tblGrid>
                <a:gridCol w="25146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3017525">
                  <a:extLst>
                    <a:ext uri="{9D8B030D-6E8A-4147-A177-3AD203B41FA5}">
                      <a16:colId xmlns:a16="http://schemas.microsoft.com/office/drawing/2014/main" val="20002"/>
                    </a:ext>
                  </a:extLst>
                </a:gridCol>
              </a:tblGrid>
              <a:tr h="282375">
                <a:tc>
                  <a:txBody>
                    <a:bodyPr/>
                    <a:lstStyle/>
                    <a:p>
                      <a:pPr marL="0" marR="0" lvl="0" indent="0" algn="l" rtl="0">
                        <a:lnSpc>
                          <a:spcPct val="100000"/>
                        </a:lnSpc>
                        <a:spcBef>
                          <a:spcPts val="0"/>
                        </a:spcBef>
                        <a:spcAft>
                          <a:spcPts val="0"/>
                        </a:spcAft>
                        <a:buClr>
                          <a:schemeClr val="lt1"/>
                        </a:buClr>
                        <a:buSzPts val="1800"/>
                        <a:buFont typeface="Avenir"/>
                        <a:buNone/>
                      </a:pPr>
                      <a:r>
                        <a:rPr lang="zh-CN" sz="1300" b="1" u="none" strike="noStrike" cap="none" dirty="0">
                          <a:solidFill>
                            <a:schemeClr val="lt1"/>
                          </a:solidFill>
                        </a:rPr>
                        <a:t>Để được hỗ trợ với </a:t>
                      </a:r>
                    </a:p>
                  </a:txBody>
                  <a:tcPr marL="45725" marR="45725" marT="2100" marB="21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chemeClr val="lt1"/>
                        </a:buClr>
                        <a:buSzPts val="1800"/>
                        <a:buFont typeface="Avenir"/>
                        <a:buNone/>
                      </a:pPr>
                      <a:r>
                        <a:rPr lang="zh-CN" sz="1300" b="1" u="none" strike="noStrike" cap="none" dirty="0">
                          <a:solidFill>
                            <a:schemeClr val="lt1"/>
                          </a:solidFill>
                        </a:rPr>
                        <a:t>Nhà cung cấp </a:t>
                      </a:r>
                    </a:p>
                  </a:txBody>
                  <a:tcPr marL="45725" marR="45725" marT="2100" marB="21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chemeClr val="lt1"/>
                        </a:buClr>
                        <a:buSzPts val="1800"/>
                        <a:buFont typeface="Avenir"/>
                        <a:buNone/>
                      </a:pPr>
                      <a:r>
                        <a:rPr lang="zh-CN" sz="1300" b="1" u="none" strike="noStrike" cap="none" dirty="0">
                          <a:solidFill>
                            <a:schemeClr val="lt1"/>
                          </a:solidFill>
                        </a:rPr>
                        <a:t>Chi tiết liên hệ </a:t>
                      </a:r>
                    </a:p>
                  </a:txBody>
                  <a:tcPr marL="45725" marR="45725" marT="2100" marB="21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359475">
                <a:tc>
                  <a:txBody>
                    <a:bodyPr/>
                    <a:lstStyle/>
                    <a:p>
                      <a:pPr marL="0" marR="0" lvl="0" indent="0" algn="l" rtl="0">
                        <a:lnSpc>
                          <a:spcPct val="100000"/>
                        </a:lnSpc>
                        <a:spcBef>
                          <a:spcPts val="0"/>
                        </a:spcBef>
                        <a:spcAft>
                          <a:spcPts val="0"/>
                        </a:spcAft>
                        <a:buClr>
                          <a:schemeClr val="accent1"/>
                        </a:buClr>
                        <a:buSzPts val="1500"/>
                        <a:buFont typeface="Avenir"/>
                        <a:buNone/>
                      </a:pPr>
                      <a:r>
                        <a:rPr lang="zh-CN" sz="1100" i="0" u="none" strike="noStrike" cap="none" dirty="0">
                          <a:solidFill>
                            <a:schemeClr val="accent1"/>
                          </a:solidFill>
                        </a:rPr>
                        <a:t>Trang We</a:t>
                      </a:r>
                      <a:r>
                        <a:rPr lang="zh-CN" sz="1100" u="none" strike="noStrike" cap="none" dirty="0">
                          <a:solidFill>
                            <a:schemeClr val="accent1"/>
                          </a:solidFill>
                        </a:rPr>
                        <a:t>b </a:t>
                      </a:r>
                      <a:r>
                        <a:rPr lang="zh-CN" sz="1100" i="0" u="none" strike="noStrike" cap="none" dirty="0">
                          <a:solidFill>
                            <a:schemeClr val="accent1"/>
                          </a:solidFill>
                        </a:rPr>
                        <a:t>Quản Lý Quyền Lợi UKG</a:t>
                      </a:r>
                    </a:p>
                  </a:txBody>
                  <a:tcPr marL="73150" marR="45725" marT="2100" marB="2100" anchor="ctr">
                    <a:lnL w="12700" cap="flat" cmpd="sng">
                      <a:solidFill>
                        <a:srgbClr val="888888"/>
                      </a:solidFill>
                      <a:prstDash val="solid"/>
                      <a:round/>
                      <a:headEnd type="none" w="sm" len="sm"/>
                      <a:tailEnd type="none" w="sm" len="sm"/>
                    </a:lnL>
                    <a:lnR w="12700" cap="flat" cmpd="sng">
                      <a:solidFill>
                        <a:srgbClr val="888888"/>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rgbClr val="88888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accent1"/>
                        </a:buClr>
                        <a:buSzPts val="1500"/>
                        <a:buFont typeface="Avenir"/>
                        <a:buNone/>
                      </a:pPr>
                      <a:r>
                        <a:rPr lang="zh-CN" sz="1100" i="0" u="none" strike="noStrike" cap="none">
                          <a:solidFill>
                            <a:schemeClr val="accent1"/>
                          </a:solidFill>
                        </a:rPr>
                        <a:t>Ultimate Kronos Group (UKG)</a:t>
                      </a:r>
                    </a:p>
                  </a:txBody>
                  <a:tcPr marL="73150" marR="45725" marT="2100" marB="2100" anchor="ctr">
                    <a:lnL w="12700" cap="flat" cmpd="sng">
                      <a:solidFill>
                        <a:srgbClr val="888888"/>
                      </a:solidFill>
                      <a:prstDash val="solid"/>
                      <a:round/>
                      <a:headEnd type="none" w="sm" len="sm"/>
                      <a:tailEnd type="none" w="sm" len="sm"/>
                    </a:lnL>
                    <a:lnR w="12700" cap="flat" cmpd="sng">
                      <a:solidFill>
                        <a:srgbClr val="888888"/>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rgbClr val="88888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432FF"/>
                        </a:buClr>
                        <a:buSzPts val="1100"/>
                        <a:buFont typeface="Avenir"/>
                        <a:buNone/>
                      </a:pPr>
                      <a:r>
                        <a:rPr lang="zh-CN" sz="1100" u="none" strike="noStrike" cap="none">
                          <a:solidFill>
                            <a:srgbClr val="0432FF"/>
                          </a:solidFill>
                        </a:rPr>
                        <a:t>people@sovsbrands.com</a:t>
                      </a:r>
                    </a:p>
                  </a:txBody>
                  <a:tcPr marL="45725" marR="45725" marT="2100" marB="2100" anchor="ctr">
                    <a:lnL w="12700" cap="flat" cmpd="sng">
                      <a:solidFill>
                        <a:srgbClr val="888888"/>
                      </a:solidFill>
                      <a:prstDash val="solid"/>
                      <a:round/>
                      <a:headEnd type="none" w="sm" len="sm"/>
                      <a:tailEnd type="none" w="sm" len="sm"/>
                    </a:lnL>
                    <a:lnR w="12700" cap="flat" cmpd="sng">
                      <a:solidFill>
                        <a:srgbClr val="888888"/>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rgbClr val="888888"/>
                      </a:solidFill>
                      <a:prstDash val="solid"/>
                      <a:round/>
                      <a:headEnd type="none" w="sm" len="sm"/>
                      <a:tailEnd type="none" w="sm" len="sm"/>
                    </a:lnB>
                  </a:tcPr>
                </a:tc>
                <a:extLst>
                  <a:ext uri="{0D108BD9-81ED-4DB2-BD59-A6C34878D82A}">
                    <a16:rowId xmlns:a16="http://schemas.microsoft.com/office/drawing/2014/main" val="10001"/>
                  </a:ext>
                </a:extLst>
              </a:tr>
              <a:tr h="408625">
                <a:tc>
                  <a:txBody>
                    <a:bodyPr/>
                    <a:lstStyle/>
                    <a:p>
                      <a:pPr marL="0" marR="0" lvl="0" indent="0" algn="l" rtl="0">
                        <a:lnSpc>
                          <a:spcPct val="100000"/>
                        </a:lnSpc>
                        <a:spcBef>
                          <a:spcPts val="0"/>
                        </a:spcBef>
                        <a:spcAft>
                          <a:spcPts val="0"/>
                        </a:spcAft>
                        <a:buClr>
                          <a:schemeClr val="accent1"/>
                        </a:buClr>
                        <a:buSzPts val="1500"/>
                        <a:buFont typeface="Avenir"/>
                        <a:buNone/>
                      </a:pPr>
                      <a:r>
                        <a:rPr lang="zh-CN" sz="1100" u="none" strike="noStrike" cap="none">
                          <a:solidFill>
                            <a:schemeClr val="accent1"/>
                          </a:solidFill>
                        </a:rPr>
                        <a:t>Chi Tiết Chương Trình Bảo Hiểm Sức Khỏe </a:t>
                      </a:r>
                    </a:p>
                  </a:txBody>
                  <a:tcPr marL="73150" marR="45725" marT="2100" marB="2100" anchor="ctr">
                    <a:lnL w="12700" cap="flat" cmpd="sng">
                      <a:solidFill>
                        <a:srgbClr val="888888"/>
                      </a:solidFill>
                      <a:prstDash val="solid"/>
                      <a:round/>
                      <a:headEnd type="none" w="sm" len="sm"/>
                      <a:tailEnd type="none" w="sm" len="sm"/>
                    </a:lnL>
                    <a:lnR w="12700" cap="flat" cmpd="sng">
                      <a:solidFill>
                        <a:srgbClr val="888888"/>
                      </a:solidFill>
                      <a:prstDash val="solid"/>
                      <a:round/>
                      <a:headEnd type="none" w="sm" len="sm"/>
                      <a:tailEnd type="none" w="sm" len="sm"/>
                    </a:lnR>
                    <a:lnT w="12700" cap="flat" cmpd="sng">
                      <a:solidFill>
                        <a:srgbClr val="888888"/>
                      </a:solidFill>
                      <a:prstDash val="solid"/>
                      <a:round/>
                      <a:headEnd type="none" w="sm" len="sm"/>
                      <a:tailEnd type="none" w="sm" len="sm"/>
                    </a:lnT>
                    <a:lnB w="12700" cap="flat" cmpd="sng">
                      <a:solidFill>
                        <a:srgbClr val="88888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accent1"/>
                        </a:buClr>
                        <a:buSzPts val="1500"/>
                        <a:buFont typeface="Avenir"/>
                        <a:buNone/>
                      </a:pPr>
                      <a:r>
                        <a:rPr lang="zh-CN" sz="1100" u="none" strike="noStrike" cap="none">
                          <a:solidFill>
                            <a:schemeClr val="accent1"/>
                          </a:solidFill>
                        </a:rPr>
                        <a:t>Y Tế, Nha Khoa &amp; Nhãn Khoa của Aetna </a:t>
                      </a:r>
                    </a:p>
                  </a:txBody>
                  <a:tcPr marL="73150" marR="45725" marT="2100" marB="2100" anchor="ctr">
                    <a:lnL w="12700" cap="flat" cmpd="sng">
                      <a:solidFill>
                        <a:srgbClr val="888888"/>
                      </a:solidFill>
                      <a:prstDash val="solid"/>
                      <a:round/>
                      <a:headEnd type="none" w="sm" len="sm"/>
                      <a:tailEnd type="none" w="sm" len="sm"/>
                    </a:lnL>
                    <a:lnR w="12700" cap="flat" cmpd="sng">
                      <a:solidFill>
                        <a:srgbClr val="888888"/>
                      </a:solidFill>
                      <a:prstDash val="solid"/>
                      <a:round/>
                      <a:headEnd type="none" w="sm" len="sm"/>
                      <a:tailEnd type="none" w="sm" len="sm"/>
                    </a:lnR>
                    <a:lnT w="12700" cap="flat" cmpd="sng">
                      <a:solidFill>
                        <a:srgbClr val="888888"/>
                      </a:solidFill>
                      <a:prstDash val="solid"/>
                      <a:round/>
                      <a:headEnd type="none" w="sm" len="sm"/>
                      <a:tailEnd type="none" w="sm" len="sm"/>
                    </a:lnT>
                    <a:lnB w="12700" cap="flat" cmpd="sng">
                      <a:solidFill>
                        <a:srgbClr val="88888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accent1"/>
                        </a:buClr>
                        <a:buSzPts val="1400"/>
                        <a:buFont typeface="Avenir"/>
                        <a:buNone/>
                      </a:pPr>
                      <a:r>
                        <a:rPr lang="zh-CN" sz="1100" u="none" strike="noStrike" cap="none">
                          <a:solidFill>
                            <a:schemeClr val="accent1"/>
                          </a:solidFill>
                        </a:rPr>
                        <a:t>1-833-359-0121 </a:t>
                      </a:r>
                    </a:p>
                    <a:p>
                      <a:pPr marL="0" marR="0" lvl="0" indent="0" algn="l" rtl="0">
                        <a:lnSpc>
                          <a:spcPct val="100000"/>
                        </a:lnSpc>
                        <a:spcBef>
                          <a:spcPts val="0"/>
                        </a:spcBef>
                        <a:spcAft>
                          <a:spcPts val="0"/>
                        </a:spcAft>
                        <a:buClr>
                          <a:schemeClr val="accent1"/>
                        </a:buClr>
                        <a:buSzPts val="1400"/>
                        <a:buFont typeface="Avenir"/>
                        <a:buNone/>
                      </a:pPr>
                      <a:r>
                        <a:rPr lang="zh-CN" sz="1100" u="sng" strike="noStrike" cap="none">
                          <a:solidFill>
                            <a:srgbClr val="0432FF"/>
                          </a:solidFill>
                          <a:hlinkClick r:id="rId5">
                            <a:extLst>
                              <a:ext uri="{A12FA001-AC4F-418D-AE19-62706E023703}">
                                <ahyp:hlinkClr xmlns:ahyp="http://schemas.microsoft.com/office/drawing/2018/hyperlinkcolor" val="tx"/>
                              </a:ext>
                            </a:extLst>
                          </a:hlinkClick>
                        </a:rPr>
                        <a:t>www.Aetna.com</a:t>
                      </a:r>
                      <a:r>
                        <a:rPr lang="zh-CN" sz="1100" u="none" strike="noStrike" cap="none">
                          <a:solidFill>
                            <a:srgbClr val="0432FF"/>
                          </a:solidFill>
                        </a:rPr>
                        <a:t>  </a:t>
                      </a:r>
                    </a:p>
                  </a:txBody>
                  <a:tcPr marL="45725" marR="45725" marT="2100" marB="2100" anchor="ctr">
                    <a:lnL w="12700" cap="flat" cmpd="sng">
                      <a:solidFill>
                        <a:srgbClr val="888888"/>
                      </a:solidFill>
                      <a:prstDash val="solid"/>
                      <a:round/>
                      <a:headEnd type="none" w="sm" len="sm"/>
                      <a:tailEnd type="none" w="sm" len="sm"/>
                    </a:lnL>
                    <a:lnR w="12700" cap="flat" cmpd="sng">
                      <a:solidFill>
                        <a:srgbClr val="888888"/>
                      </a:solidFill>
                      <a:prstDash val="solid"/>
                      <a:round/>
                      <a:headEnd type="none" w="sm" len="sm"/>
                      <a:tailEnd type="none" w="sm" len="sm"/>
                    </a:lnR>
                    <a:lnT w="12700" cap="flat" cmpd="sng">
                      <a:solidFill>
                        <a:srgbClr val="888888"/>
                      </a:solidFill>
                      <a:prstDash val="solid"/>
                      <a:round/>
                      <a:headEnd type="none" w="sm" len="sm"/>
                      <a:tailEnd type="none" w="sm" len="sm"/>
                    </a:lnT>
                    <a:lnB w="12700" cap="flat" cmpd="sng">
                      <a:solidFill>
                        <a:srgbClr val="888888"/>
                      </a:solidFill>
                      <a:prstDash val="solid"/>
                      <a:round/>
                      <a:headEnd type="none" w="sm" len="sm"/>
                      <a:tailEnd type="none" w="sm" len="sm"/>
                    </a:lnB>
                  </a:tcPr>
                </a:tc>
                <a:extLst>
                  <a:ext uri="{0D108BD9-81ED-4DB2-BD59-A6C34878D82A}">
                    <a16:rowId xmlns:a16="http://schemas.microsoft.com/office/drawing/2014/main" val="10002"/>
                  </a:ext>
                </a:extLst>
              </a:tr>
              <a:tr h="484550">
                <a:tc>
                  <a:txBody>
                    <a:bodyPr/>
                    <a:lstStyle/>
                    <a:p>
                      <a:pPr marL="0" marR="0" lvl="0" indent="0" algn="l" rtl="0">
                        <a:lnSpc>
                          <a:spcPct val="100000"/>
                        </a:lnSpc>
                        <a:spcBef>
                          <a:spcPts val="0"/>
                        </a:spcBef>
                        <a:spcAft>
                          <a:spcPts val="0"/>
                        </a:spcAft>
                        <a:buClr>
                          <a:schemeClr val="accent1"/>
                        </a:buClr>
                        <a:buSzPts val="1500"/>
                        <a:buFont typeface="Avenir"/>
                        <a:buNone/>
                      </a:pPr>
                      <a:r>
                        <a:rPr lang="zh-CN" sz="1100" u="none" strike="noStrike" cap="none" dirty="0">
                          <a:solidFill>
                            <a:schemeClr val="accent1"/>
                          </a:solidFill>
                        </a:rPr>
                        <a:t>Nhà Thuốc hoặc Dịch Vụ Giao Thuốc Tận Nhà Aetna Rx</a:t>
                      </a:r>
                    </a:p>
                  </a:txBody>
                  <a:tcPr marL="73150" marR="45725" marT="2100" marB="2100" anchor="ctr">
                    <a:lnL w="12700" cap="flat" cmpd="sng">
                      <a:solidFill>
                        <a:srgbClr val="888888"/>
                      </a:solidFill>
                      <a:prstDash val="solid"/>
                      <a:round/>
                      <a:headEnd type="none" w="sm" len="sm"/>
                      <a:tailEnd type="none" w="sm" len="sm"/>
                    </a:lnL>
                    <a:lnR w="12700" cap="flat" cmpd="sng">
                      <a:solidFill>
                        <a:srgbClr val="888888"/>
                      </a:solidFill>
                      <a:prstDash val="solid"/>
                      <a:round/>
                      <a:headEnd type="none" w="sm" len="sm"/>
                      <a:tailEnd type="none" w="sm" len="sm"/>
                    </a:lnR>
                    <a:lnT w="12700" cap="flat" cmpd="sng">
                      <a:solidFill>
                        <a:srgbClr val="888888"/>
                      </a:solidFill>
                      <a:prstDash val="solid"/>
                      <a:round/>
                      <a:headEnd type="none" w="sm" len="sm"/>
                      <a:tailEnd type="none" w="sm" len="sm"/>
                    </a:lnT>
                    <a:lnB w="12700" cap="flat" cmpd="sng">
                      <a:solidFill>
                        <a:srgbClr val="88888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accent1"/>
                        </a:buClr>
                        <a:buSzPts val="1500"/>
                        <a:buFont typeface="Avenir"/>
                        <a:buNone/>
                      </a:pPr>
                      <a:r>
                        <a:rPr lang="zh-CN" sz="1100" u="none" strike="noStrike" cap="none">
                          <a:solidFill>
                            <a:schemeClr val="accent1"/>
                          </a:solidFill>
                        </a:rPr>
                        <a:t>Nhà Thuốc Aetna</a:t>
                      </a:r>
                    </a:p>
                  </a:txBody>
                  <a:tcPr marL="73150" marR="45725" marT="2100" marB="2100" anchor="ctr">
                    <a:lnL w="12700" cap="flat" cmpd="sng">
                      <a:solidFill>
                        <a:srgbClr val="888888"/>
                      </a:solidFill>
                      <a:prstDash val="solid"/>
                      <a:round/>
                      <a:headEnd type="none" w="sm" len="sm"/>
                      <a:tailEnd type="none" w="sm" len="sm"/>
                    </a:lnL>
                    <a:lnR w="12700" cap="flat" cmpd="sng">
                      <a:solidFill>
                        <a:srgbClr val="888888"/>
                      </a:solidFill>
                      <a:prstDash val="solid"/>
                      <a:round/>
                      <a:headEnd type="none" w="sm" len="sm"/>
                      <a:tailEnd type="none" w="sm" len="sm"/>
                    </a:lnR>
                    <a:lnT w="12700" cap="flat" cmpd="sng">
                      <a:solidFill>
                        <a:srgbClr val="888888"/>
                      </a:solidFill>
                      <a:prstDash val="solid"/>
                      <a:round/>
                      <a:headEnd type="none" w="sm" len="sm"/>
                      <a:tailEnd type="none" w="sm" len="sm"/>
                    </a:lnT>
                    <a:lnB w="12700" cap="flat" cmpd="sng">
                      <a:solidFill>
                        <a:srgbClr val="888888"/>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chemeClr val="dk1"/>
                        </a:buClr>
                        <a:buSzPts val="1100"/>
                        <a:buFont typeface="Arial"/>
                        <a:buNone/>
                      </a:pPr>
                      <a:r>
                        <a:rPr lang="zh-CN" sz="1100" u="none" strike="noStrike" cap="none"/>
                        <a:t>1-800-227-5720 </a:t>
                      </a:r>
                    </a:p>
                    <a:p>
                      <a:pPr marL="0" marR="0" lvl="0" indent="0" algn="l" rtl="0">
                        <a:lnSpc>
                          <a:spcPct val="115000"/>
                        </a:lnSpc>
                        <a:spcBef>
                          <a:spcPts val="0"/>
                        </a:spcBef>
                        <a:spcAft>
                          <a:spcPts val="0"/>
                        </a:spcAft>
                        <a:buClr>
                          <a:schemeClr val="dk1"/>
                        </a:buClr>
                        <a:buSzPts val="1100"/>
                        <a:buFont typeface="Arial"/>
                        <a:buNone/>
                      </a:pPr>
                      <a:r>
                        <a:rPr lang="zh-CN" sz="1100" u="none" strike="noStrike" cap="none"/>
                        <a:t>TDD: 1-800-823-6373</a:t>
                      </a:r>
                    </a:p>
                  </a:txBody>
                  <a:tcPr marL="45725" marR="45725" marT="2100" marB="2100" anchor="ctr">
                    <a:lnL w="12700" cap="flat" cmpd="sng">
                      <a:solidFill>
                        <a:srgbClr val="888888"/>
                      </a:solidFill>
                      <a:prstDash val="solid"/>
                      <a:round/>
                      <a:headEnd type="none" w="sm" len="sm"/>
                      <a:tailEnd type="none" w="sm" len="sm"/>
                    </a:lnL>
                    <a:lnR w="12700" cap="flat" cmpd="sng">
                      <a:solidFill>
                        <a:srgbClr val="888888"/>
                      </a:solidFill>
                      <a:prstDash val="solid"/>
                      <a:round/>
                      <a:headEnd type="none" w="sm" len="sm"/>
                      <a:tailEnd type="none" w="sm" len="sm"/>
                    </a:lnR>
                    <a:lnT w="12700" cap="flat" cmpd="sng">
                      <a:solidFill>
                        <a:srgbClr val="888888"/>
                      </a:solidFill>
                      <a:prstDash val="solid"/>
                      <a:round/>
                      <a:headEnd type="none" w="sm" len="sm"/>
                      <a:tailEnd type="none" w="sm" len="sm"/>
                    </a:lnT>
                    <a:lnB w="12700" cap="flat" cmpd="sng">
                      <a:solidFill>
                        <a:srgbClr val="888888"/>
                      </a:solidFill>
                      <a:prstDash val="solid"/>
                      <a:round/>
                      <a:headEnd type="none" w="sm" len="sm"/>
                      <a:tailEnd type="none" w="sm" len="sm"/>
                    </a:lnB>
                  </a:tcPr>
                </a:tc>
                <a:extLst>
                  <a:ext uri="{0D108BD9-81ED-4DB2-BD59-A6C34878D82A}">
                    <a16:rowId xmlns:a16="http://schemas.microsoft.com/office/drawing/2014/main" val="10003"/>
                  </a:ext>
                </a:extLst>
              </a:tr>
              <a:tr h="449900">
                <a:tc>
                  <a:txBody>
                    <a:bodyPr/>
                    <a:lstStyle/>
                    <a:p>
                      <a:pPr marL="0" marR="0" lvl="0" indent="0" algn="l" rtl="0">
                        <a:lnSpc>
                          <a:spcPct val="100000"/>
                        </a:lnSpc>
                        <a:spcBef>
                          <a:spcPts val="0"/>
                        </a:spcBef>
                        <a:spcAft>
                          <a:spcPts val="0"/>
                        </a:spcAft>
                        <a:buClr>
                          <a:srgbClr val="000000"/>
                        </a:buClr>
                        <a:buSzPts val="1200"/>
                        <a:buFont typeface="Arial"/>
                        <a:buNone/>
                      </a:pPr>
                      <a:r>
                        <a:rPr lang="zh-CN" sz="1100" u="none" strike="noStrike" cap="none">
                          <a:solidFill>
                            <a:schemeClr val="accent1"/>
                          </a:solidFill>
                        </a:rPr>
                        <a:t>Quản Lý HSA </a:t>
                      </a:r>
                    </a:p>
                  </a:txBody>
                  <a:tcPr marL="73150" marR="45725" marT="2100" marB="2100" anchor="ctr">
                    <a:lnL w="12700" cap="flat" cmpd="sng">
                      <a:solidFill>
                        <a:srgbClr val="888888"/>
                      </a:solidFill>
                      <a:prstDash val="solid"/>
                      <a:round/>
                      <a:headEnd type="none" w="sm" len="sm"/>
                      <a:tailEnd type="none" w="sm" len="sm"/>
                    </a:lnL>
                    <a:lnR w="12700" cap="flat" cmpd="sng">
                      <a:solidFill>
                        <a:srgbClr val="888888"/>
                      </a:solidFill>
                      <a:prstDash val="solid"/>
                      <a:round/>
                      <a:headEnd type="none" w="sm" len="sm"/>
                      <a:tailEnd type="none" w="sm" len="sm"/>
                    </a:lnR>
                    <a:lnT w="12700" cap="flat" cmpd="sng">
                      <a:solidFill>
                        <a:srgbClr val="888888"/>
                      </a:solidFill>
                      <a:prstDash val="solid"/>
                      <a:round/>
                      <a:headEnd type="none" w="sm" len="sm"/>
                      <a:tailEnd type="none" w="sm" len="sm"/>
                    </a:lnT>
                    <a:lnB w="12700" cap="flat" cmpd="sng">
                      <a:solidFill>
                        <a:srgbClr val="88888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r>
                        <a:rPr lang="zh-CN" sz="1100" u="none" strike="noStrike" cap="none">
                          <a:solidFill>
                            <a:schemeClr val="accent1"/>
                          </a:solidFill>
                        </a:rPr>
                        <a:t>PayFlex</a:t>
                      </a:r>
                    </a:p>
                  </a:txBody>
                  <a:tcPr marL="73150" marR="45725" marT="2100" marB="2100" anchor="ctr">
                    <a:lnL w="12700" cap="flat" cmpd="sng">
                      <a:solidFill>
                        <a:srgbClr val="888888"/>
                      </a:solidFill>
                      <a:prstDash val="solid"/>
                      <a:round/>
                      <a:headEnd type="none" w="sm" len="sm"/>
                      <a:tailEnd type="none" w="sm" len="sm"/>
                    </a:lnL>
                    <a:lnR w="12700" cap="flat" cmpd="sng">
                      <a:solidFill>
                        <a:srgbClr val="888888"/>
                      </a:solidFill>
                      <a:prstDash val="solid"/>
                      <a:round/>
                      <a:headEnd type="none" w="sm" len="sm"/>
                      <a:tailEnd type="none" w="sm" len="sm"/>
                    </a:lnR>
                    <a:lnT w="12700" cap="flat" cmpd="sng">
                      <a:solidFill>
                        <a:srgbClr val="888888"/>
                      </a:solidFill>
                      <a:prstDash val="solid"/>
                      <a:round/>
                      <a:headEnd type="none" w="sm" len="sm"/>
                      <a:tailEnd type="none" w="sm" len="sm"/>
                    </a:lnT>
                    <a:lnB w="12700" cap="flat" cmpd="sng">
                      <a:solidFill>
                        <a:srgbClr val="88888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zh-CN" sz="1100" u="none" strike="noStrike" cap="none">
                          <a:solidFill>
                            <a:schemeClr val="accent1"/>
                          </a:solidFill>
                        </a:rPr>
                        <a:t>1-888-678-8242</a:t>
                      </a:r>
                    </a:p>
                    <a:p>
                      <a:pPr marL="0" marR="0" lvl="0" indent="0" algn="l" rtl="0">
                        <a:lnSpc>
                          <a:spcPct val="100000"/>
                        </a:lnSpc>
                        <a:spcBef>
                          <a:spcPts val="0"/>
                        </a:spcBef>
                        <a:spcAft>
                          <a:spcPts val="0"/>
                        </a:spcAft>
                        <a:buClr>
                          <a:srgbClr val="000000"/>
                        </a:buClr>
                        <a:buSzPts val="1100"/>
                        <a:buFont typeface="Arial"/>
                        <a:buNone/>
                      </a:pPr>
                      <a:r>
                        <a:rPr lang="zh-CN" sz="1100" u="sng" strike="noStrike" cap="none">
                          <a:solidFill>
                            <a:srgbClr val="0432FF"/>
                          </a:solidFill>
                          <a:hlinkClick r:id="rId6">
                            <a:extLst>
                              <a:ext uri="{A12FA001-AC4F-418D-AE19-62706E023703}">
                                <ahyp:hlinkClr xmlns:ahyp="http://schemas.microsoft.com/office/drawing/2018/hyperlinkcolor" val="tx"/>
                              </a:ext>
                            </a:extLst>
                          </a:hlinkClick>
                        </a:rPr>
                        <a:t>www.mypayflex.com</a:t>
                      </a:r>
                      <a:r>
                        <a:rPr lang="zh-CN" sz="1100" u="none" strike="noStrike" cap="none">
                          <a:solidFill>
                            <a:schemeClr val="accent1"/>
                          </a:solidFill>
                        </a:rPr>
                        <a:t> </a:t>
                      </a:r>
                    </a:p>
                  </a:txBody>
                  <a:tcPr marL="45725" marR="45725" marT="2100" marB="2100" anchor="ctr">
                    <a:lnL w="12700" cap="flat" cmpd="sng">
                      <a:solidFill>
                        <a:srgbClr val="888888"/>
                      </a:solidFill>
                      <a:prstDash val="solid"/>
                      <a:round/>
                      <a:headEnd type="none" w="sm" len="sm"/>
                      <a:tailEnd type="none" w="sm" len="sm"/>
                    </a:lnL>
                    <a:lnR w="12700" cap="flat" cmpd="sng">
                      <a:solidFill>
                        <a:srgbClr val="888888"/>
                      </a:solidFill>
                      <a:prstDash val="solid"/>
                      <a:round/>
                      <a:headEnd type="none" w="sm" len="sm"/>
                      <a:tailEnd type="none" w="sm" len="sm"/>
                    </a:lnR>
                    <a:lnT w="12700" cap="flat" cmpd="sng">
                      <a:solidFill>
                        <a:srgbClr val="888888"/>
                      </a:solidFill>
                      <a:prstDash val="solid"/>
                      <a:round/>
                      <a:headEnd type="none" w="sm" len="sm"/>
                      <a:tailEnd type="none" w="sm" len="sm"/>
                    </a:lnT>
                    <a:lnB w="12700" cap="flat" cmpd="sng">
                      <a:solidFill>
                        <a:srgbClr val="888888"/>
                      </a:solidFill>
                      <a:prstDash val="solid"/>
                      <a:round/>
                      <a:headEnd type="none" w="sm" len="sm"/>
                      <a:tailEnd type="none" w="sm" len="sm"/>
                    </a:lnB>
                  </a:tcPr>
                </a:tc>
                <a:extLst>
                  <a:ext uri="{0D108BD9-81ED-4DB2-BD59-A6C34878D82A}">
                    <a16:rowId xmlns:a16="http://schemas.microsoft.com/office/drawing/2014/main" val="10004"/>
                  </a:ext>
                </a:extLst>
              </a:tr>
              <a:tr h="500525">
                <a:tc>
                  <a:txBody>
                    <a:bodyPr/>
                    <a:lstStyle/>
                    <a:p>
                      <a:pPr marL="0" marR="0" lvl="0" indent="0" algn="l" rtl="0">
                        <a:lnSpc>
                          <a:spcPct val="100000"/>
                        </a:lnSpc>
                        <a:spcBef>
                          <a:spcPts val="0"/>
                        </a:spcBef>
                        <a:spcAft>
                          <a:spcPts val="0"/>
                        </a:spcAft>
                        <a:buClr>
                          <a:schemeClr val="accent1"/>
                        </a:buClr>
                        <a:buSzPts val="1500"/>
                        <a:buFont typeface="Avenir"/>
                        <a:buNone/>
                      </a:pPr>
                      <a:r>
                        <a:rPr lang="zh-CN" sz="1100" u="none" strike="noStrike" cap="none">
                          <a:solidFill>
                            <a:schemeClr val="accent1"/>
                          </a:solidFill>
                        </a:rPr>
                        <a:t>FSA và Quyền Lợi Đi Lại </a:t>
                      </a:r>
                    </a:p>
                  </a:txBody>
                  <a:tcPr marL="73150" marR="45725" marT="2100" marB="2100" anchor="ctr">
                    <a:lnL w="12700" cap="flat" cmpd="sng">
                      <a:solidFill>
                        <a:srgbClr val="888888"/>
                      </a:solidFill>
                      <a:prstDash val="solid"/>
                      <a:round/>
                      <a:headEnd type="none" w="sm" len="sm"/>
                      <a:tailEnd type="none" w="sm" len="sm"/>
                    </a:lnL>
                    <a:lnR w="12700" cap="flat" cmpd="sng">
                      <a:solidFill>
                        <a:srgbClr val="888888"/>
                      </a:solidFill>
                      <a:prstDash val="solid"/>
                      <a:round/>
                      <a:headEnd type="none" w="sm" len="sm"/>
                      <a:tailEnd type="none" w="sm" len="sm"/>
                    </a:lnR>
                    <a:lnT w="12700" cap="flat" cmpd="sng">
                      <a:solidFill>
                        <a:srgbClr val="888888"/>
                      </a:solidFill>
                      <a:prstDash val="solid"/>
                      <a:round/>
                      <a:headEnd type="none" w="sm" len="sm"/>
                      <a:tailEnd type="none" w="sm" len="sm"/>
                    </a:lnT>
                    <a:lnB w="12700" cap="flat" cmpd="sng">
                      <a:solidFill>
                        <a:srgbClr val="88888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accent1"/>
                        </a:buClr>
                        <a:buSzPts val="1500"/>
                        <a:buFont typeface="Avenir"/>
                        <a:buNone/>
                      </a:pPr>
                      <a:r>
                        <a:rPr lang="zh-CN" sz="1100" u="none" strike="noStrike" cap="none">
                          <a:solidFill>
                            <a:schemeClr val="accent1"/>
                          </a:solidFill>
                        </a:rPr>
                        <a:t>Rocky Mountain Reserve</a:t>
                      </a:r>
                    </a:p>
                  </a:txBody>
                  <a:tcPr marL="73150" marR="45725" marT="2100" marB="2100" anchor="ctr">
                    <a:lnL w="12700" cap="flat" cmpd="sng">
                      <a:solidFill>
                        <a:srgbClr val="888888"/>
                      </a:solidFill>
                      <a:prstDash val="solid"/>
                      <a:round/>
                      <a:headEnd type="none" w="sm" len="sm"/>
                      <a:tailEnd type="none" w="sm" len="sm"/>
                    </a:lnL>
                    <a:lnR w="12700" cap="flat" cmpd="sng">
                      <a:solidFill>
                        <a:srgbClr val="888888"/>
                      </a:solidFill>
                      <a:prstDash val="solid"/>
                      <a:round/>
                      <a:headEnd type="none" w="sm" len="sm"/>
                      <a:tailEnd type="none" w="sm" len="sm"/>
                    </a:lnR>
                    <a:lnT w="12700" cap="flat" cmpd="sng">
                      <a:solidFill>
                        <a:srgbClr val="888888"/>
                      </a:solidFill>
                      <a:prstDash val="solid"/>
                      <a:round/>
                      <a:headEnd type="none" w="sm" len="sm"/>
                      <a:tailEnd type="none" w="sm" len="sm"/>
                    </a:lnT>
                    <a:lnB w="12700" cap="flat" cmpd="sng">
                      <a:solidFill>
                        <a:srgbClr val="88888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accent1"/>
                        </a:buClr>
                        <a:buSzPts val="1400"/>
                        <a:buFont typeface="Avenir"/>
                        <a:buNone/>
                      </a:pPr>
                      <a:r>
                        <a:rPr lang="zh-CN" sz="1100" u="none" strike="noStrike" cap="none">
                          <a:solidFill>
                            <a:schemeClr val="accent1"/>
                          </a:solidFill>
                        </a:rPr>
                        <a:t>1-888-722-1223</a:t>
                      </a:r>
                    </a:p>
                    <a:p>
                      <a:pPr marL="0" marR="0" lvl="0" indent="0" algn="l" rtl="0">
                        <a:lnSpc>
                          <a:spcPct val="100000"/>
                        </a:lnSpc>
                        <a:spcBef>
                          <a:spcPts val="0"/>
                        </a:spcBef>
                        <a:spcAft>
                          <a:spcPts val="0"/>
                        </a:spcAft>
                        <a:buClr>
                          <a:srgbClr val="0432FF"/>
                        </a:buClr>
                        <a:buSzPts val="1100"/>
                        <a:buFont typeface="Avenir"/>
                        <a:buNone/>
                      </a:pPr>
                      <a:r>
                        <a:rPr lang="zh-CN" sz="1100" u="none" strike="noStrike" cap="none">
                          <a:solidFill>
                            <a:srgbClr val="0432FF"/>
                          </a:solidFill>
                        </a:rPr>
                        <a:t>https://www.rockymountainreserve.com</a:t>
                      </a:r>
                    </a:p>
                  </a:txBody>
                  <a:tcPr marL="45725" marR="45725" marT="2100" marB="2100" anchor="ctr">
                    <a:lnL w="12700" cap="flat" cmpd="sng">
                      <a:solidFill>
                        <a:srgbClr val="888888"/>
                      </a:solidFill>
                      <a:prstDash val="solid"/>
                      <a:round/>
                      <a:headEnd type="none" w="sm" len="sm"/>
                      <a:tailEnd type="none" w="sm" len="sm"/>
                    </a:lnL>
                    <a:lnR w="12700" cap="flat" cmpd="sng">
                      <a:solidFill>
                        <a:srgbClr val="888888"/>
                      </a:solidFill>
                      <a:prstDash val="solid"/>
                      <a:round/>
                      <a:headEnd type="none" w="sm" len="sm"/>
                      <a:tailEnd type="none" w="sm" len="sm"/>
                    </a:lnR>
                    <a:lnT w="12700" cap="flat" cmpd="sng">
                      <a:solidFill>
                        <a:srgbClr val="888888"/>
                      </a:solidFill>
                      <a:prstDash val="solid"/>
                      <a:round/>
                      <a:headEnd type="none" w="sm" len="sm"/>
                      <a:tailEnd type="none" w="sm" len="sm"/>
                    </a:lnT>
                    <a:lnB w="12700" cap="flat" cmpd="sng">
                      <a:solidFill>
                        <a:srgbClr val="888888"/>
                      </a:solidFill>
                      <a:prstDash val="solid"/>
                      <a:round/>
                      <a:headEnd type="none" w="sm" len="sm"/>
                      <a:tailEnd type="none" w="sm" len="sm"/>
                    </a:lnB>
                  </a:tcPr>
                </a:tc>
                <a:extLst>
                  <a:ext uri="{0D108BD9-81ED-4DB2-BD59-A6C34878D82A}">
                    <a16:rowId xmlns:a16="http://schemas.microsoft.com/office/drawing/2014/main" val="10005"/>
                  </a:ext>
                </a:extLst>
              </a:tr>
              <a:tr h="390650">
                <a:tc>
                  <a:txBody>
                    <a:bodyPr/>
                    <a:lstStyle/>
                    <a:p>
                      <a:pPr marL="0" marR="0" lvl="0" indent="0" algn="l" rtl="0">
                        <a:lnSpc>
                          <a:spcPct val="100000"/>
                        </a:lnSpc>
                        <a:spcBef>
                          <a:spcPts val="0"/>
                        </a:spcBef>
                        <a:spcAft>
                          <a:spcPts val="0"/>
                        </a:spcAft>
                        <a:buNone/>
                      </a:pPr>
                      <a:r>
                        <a:rPr lang="zh-CN" sz="1100">
                          <a:solidFill>
                            <a:schemeClr val="accent1"/>
                          </a:solidFill>
                        </a:rPr>
                        <a:t>Yêu Cầu Thanh Toán Bảo Hiểm Nhân Thọ </a:t>
                      </a:r>
                    </a:p>
                  </a:txBody>
                  <a:tcPr marL="73150" marR="45725" marT="2100" marB="2100" anchor="ctr">
                    <a:lnL w="12700" cap="flat" cmpd="sng">
                      <a:solidFill>
                        <a:srgbClr val="888888"/>
                      </a:solidFill>
                      <a:prstDash val="solid"/>
                      <a:round/>
                      <a:headEnd type="none" w="sm" len="sm"/>
                      <a:tailEnd type="none" w="sm" len="sm"/>
                    </a:lnL>
                    <a:lnR w="12700" cap="flat" cmpd="sng">
                      <a:solidFill>
                        <a:srgbClr val="888888"/>
                      </a:solidFill>
                      <a:prstDash val="solid"/>
                      <a:round/>
                      <a:headEnd type="none" w="sm" len="sm"/>
                      <a:tailEnd type="none" w="sm" len="sm"/>
                    </a:lnR>
                    <a:lnT w="12700" cap="flat" cmpd="sng">
                      <a:solidFill>
                        <a:srgbClr val="888888"/>
                      </a:solidFill>
                      <a:prstDash val="solid"/>
                      <a:round/>
                      <a:headEnd type="none" w="sm" len="sm"/>
                      <a:tailEnd type="none" w="sm" len="sm"/>
                    </a:lnT>
                    <a:lnB w="12700" cap="flat" cmpd="sng">
                      <a:solidFill>
                        <a:srgbClr val="888888"/>
                      </a:solidFill>
                      <a:prstDash val="solid"/>
                      <a:round/>
                      <a:headEnd type="none" w="sm" len="sm"/>
                      <a:tailEnd type="none" w="sm" len="sm"/>
                    </a:lnB>
                  </a:tcPr>
                </a:tc>
                <a:tc rowSpan="3">
                  <a:txBody>
                    <a:bodyPr/>
                    <a:lstStyle/>
                    <a:p>
                      <a:pPr marL="0" lvl="0" indent="0" algn="l" rtl="0">
                        <a:spcBef>
                          <a:spcPts val="0"/>
                        </a:spcBef>
                        <a:spcAft>
                          <a:spcPts val="0"/>
                        </a:spcAft>
                        <a:buNone/>
                      </a:pPr>
                      <a:r>
                        <a:rPr lang="zh-CN" sz="1100">
                          <a:solidFill>
                            <a:schemeClr val="accent1"/>
                          </a:solidFill>
                        </a:rPr>
                        <a:t>The Hartford </a:t>
                      </a:r>
                    </a:p>
                  </a:txBody>
                  <a:tcPr marL="73150" marR="45725" marT="2100" marB="2100" anchor="ctr">
                    <a:lnL w="12700" cap="flat" cmpd="sng">
                      <a:solidFill>
                        <a:srgbClr val="888888"/>
                      </a:solidFill>
                      <a:prstDash val="solid"/>
                      <a:round/>
                      <a:headEnd type="none" w="sm" len="sm"/>
                      <a:tailEnd type="none" w="sm" len="sm"/>
                    </a:lnL>
                    <a:lnR w="12700" cap="flat" cmpd="sng">
                      <a:solidFill>
                        <a:srgbClr val="888888"/>
                      </a:solidFill>
                      <a:prstDash val="solid"/>
                      <a:round/>
                      <a:headEnd type="none" w="sm" len="sm"/>
                      <a:tailEnd type="none" w="sm" len="sm"/>
                    </a:lnR>
                    <a:lnT w="12700" cap="flat" cmpd="sng">
                      <a:solidFill>
                        <a:srgbClr val="888888"/>
                      </a:solidFill>
                      <a:prstDash val="solid"/>
                      <a:round/>
                      <a:headEnd type="none" w="sm" len="sm"/>
                      <a:tailEnd type="none" w="sm" len="sm"/>
                    </a:lnT>
                    <a:lnB w="12700" cap="flat" cmpd="sng">
                      <a:solidFill>
                        <a:srgbClr val="888888"/>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zh-CN" sz="1100">
                          <a:solidFill>
                            <a:schemeClr val="accent1"/>
                          </a:solidFill>
                        </a:rPr>
                        <a:t>1-888-563-1124</a:t>
                      </a:r>
                    </a:p>
                  </a:txBody>
                  <a:tcPr marL="45725" marR="45725" marT="2100" marB="2100" anchor="ctr">
                    <a:lnL w="12700" cap="flat" cmpd="sng">
                      <a:solidFill>
                        <a:srgbClr val="888888"/>
                      </a:solidFill>
                      <a:prstDash val="solid"/>
                      <a:round/>
                      <a:headEnd type="none" w="sm" len="sm"/>
                      <a:tailEnd type="none" w="sm" len="sm"/>
                    </a:lnL>
                    <a:lnR w="12700" cap="flat" cmpd="sng">
                      <a:solidFill>
                        <a:srgbClr val="888888"/>
                      </a:solidFill>
                      <a:prstDash val="solid"/>
                      <a:round/>
                      <a:headEnd type="none" w="sm" len="sm"/>
                      <a:tailEnd type="none" w="sm" len="sm"/>
                    </a:lnR>
                    <a:lnT w="12700" cap="flat" cmpd="sng">
                      <a:solidFill>
                        <a:srgbClr val="888888"/>
                      </a:solidFill>
                      <a:prstDash val="solid"/>
                      <a:round/>
                      <a:headEnd type="none" w="sm" len="sm"/>
                      <a:tailEnd type="none" w="sm" len="sm"/>
                    </a:lnT>
                    <a:lnB w="12700" cap="flat" cmpd="sng">
                      <a:solidFill>
                        <a:srgbClr val="888888"/>
                      </a:solidFill>
                      <a:prstDash val="solid"/>
                      <a:round/>
                      <a:headEnd type="none" w="sm" len="sm"/>
                      <a:tailEnd type="none" w="sm" len="sm"/>
                    </a:lnB>
                  </a:tcPr>
                </a:tc>
                <a:extLst>
                  <a:ext uri="{0D108BD9-81ED-4DB2-BD59-A6C34878D82A}">
                    <a16:rowId xmlns:a16="http://schemas.microsoft.com/office/drawing/2014/main" val="10006"/>
                  </a:ext>
                </a:extLst>
              </a:tr>
              <a:tr h="341875">
                <a:tc>
                  <a:txBody>
                    <a:bodyPr/>
                    <a:lstStyle/>
                    <a:p>
                      <a:pPr marL="0" marR="0" lvl="0" indent="0" algn="l" rtl="0">
                        <a:lnSpc>
                          <a:spcPct val="100000"/>
                        </a:lnSpc>
                        <a:spcBef>
                          <a:spcPts val="0"/>
                        </a:spcBef>
                        <a:spcAft>
                          <a:spcPts val="0"/>
                        </a:spcAft>
                        <a:buClr>
                          <a:schemeClr val="accent1"/>
                        </a:buClr>
                        <a:buSzPts val="1500"/>
                        <a:buFont typeface="Avenir"/>
                        <a:buNone/>
                      </a:pPr>
                      <a:r>
                        <a:rPr lang="zh-CN" sz="1100">
                          <a:solidFill>
                            <a:schemeClr val="accent1"/>
                          </a:solidFill>
                        </a:rPr>
                        <a:t>Yêu Cầu Thanh Toán</a:t>
                      </a:r>
                      <a:r>
                        <a:rPr lang="zh-CN" sz="1100" u="none" strike="noStrike" cap="none">
                          <a:solidFill>
                            <a:schemeClr val="accent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7"/>
                            </a:ext>
                          </a:extLst>
                        </a:rPr>
                        <a:t> Nghỉ Phép </a:t>
                      </a:r>
                      <a:r>
                        <a:rPr lang="zh-CN" sz="1100">
                          <a:solidFill>
                            <a:schemeClr val="accent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8"/>
                            </a:ext>
                          </a:extLst>
                        </a:rPr>
                        <a:t>và Khuyết Tật </a:t>
                      </a:r>
                      <a:r>
                        <a:rPr lang="zh-CN" sz="1100" u="none" strike="noStrike" cap="none">
                          <a:solidFill>
                            <a:schemeClr val="accent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9"/>
                            </a:ext>
                          </a:extLst>
                        </a:rPr>
                        <a:t> </a:t>
                      </a:r>
                    </a:p>
                  </a:txBody>
                  <a:tcPr marL="73150" marR="45725" marT="2100" marB="2100" anchor="ctr">
                    <a:lnL w="12700" cap="flat" cmpd="sng">
                      <a:solidFill>
                        <a:srgbClr val="888888"/>
                      </a:solidFill>
                      <a:prstDash val="solid"/>
                      <a:round/>
                      <a:headEnd type="none" w="sm" len="sm"/>
                      <a:tailEnd type="none" w="sm" len="sm"/>
                    </a:lnL>
                    <a:lnR w="12700" cap="flat" cmpd="sng">
                      <a:solidFill>
                        <a:srgbClr val="888888"/>
                      </a:solidFill>
                      <a:prstDash val="solid"/>
                      <a:round/>
                      <a:headEnd type="none" w="sm" len="sm"/>
                      <a:tailEnd type="none" w="sm" len="sm"/>
                    </a:lnR>
                    <a:lnT w="12700" cap="flat" cmpd="sng">
                      <a:solidFill>
                        <a:srgbClr val="888888"/>
                      </a:solidFill>
                      <a:prstDash val="solid"/>
                      <a:round/>
                      <a:headEnd type="none" w="sm" len="sm"/>
                      <a:tailEnd type="none" w="sm" len="sm"/>
                    </a:lnT>
                    <a:lnB w="12700" cap="flat" cmpd="sng">
                      <a:solidFill>
                        <a:srgbClr val="888888"/>
                      </a:solidFill>
                      <a:prstDash val="solid"/>
                      <a:round/>
                      <a:headEnd type="none" w="sm" len="sm"/>
                      <a:tailEnd type="none" w="sm" len="sm"/>
                    </a:lnB>
                  </a:tcPr>
                </a:tc>
                <a:tc vMerge="1">
                  <a:txBody>
                    <a:bodyPr/>
                    <a:lstStyle/>
                    <a:p>
                      <a:endParaRPr lang="en-US"/>
                    </a:p>
                  </a:txBody>
                  <a:tcPr/>
                </a:tc>
                <a:tc>
                  <a:txBody>
                    <a:bodyPr/>
                    <a:lstStyle/>
                    <a:p>
                      <a:pPr marL="0" marR="0" lvl="0" indent="0" algn="l" rtl="0">
                        <a:lnSpc>
                          <a:spcPct val="100000"/>
                        </a:lnSpc>
                        <a:spcBef>
                          <a:spcPts val="0"/>
                        </a:spcBef>
                        <a:spcAft>
                          <a:spcPts val="0"/>
                        </a:spcAft>
                        <a:buClr>
                          <a:schemeClr val="accent1"/>
                        </a:buClr>
                        <a:buSzPts val="1400"/>
                        <a:buFont typeface="Avenir"/>
                        <a:buNone/>
                      </a:pPr>
                      <a:r>
                        <a:rPr lang="zh-CN" sz="1100" u="none" strike="noStrike" cap="none">
                          <a:solidFill>
                            <a:schemeClr val="accent1"/>
                          </a:solidFill>
                        </a:rPr>
                        <a:t>1-888-277-4767</a:t>
                      </a:r>
                    </a:p>
                    <a:p>
                      <a:pPr marL="0" marR="0" lvl="0" indent="0" algn="l" rtl="0">
                        <a:lnSpc>
                          <a:spcPct val="100000"/>
                        </a:lnSpc>
                        <a:spcBef>
                          <a:spcPts val="0"/>
                        </a:spcBef>
                        <a:spcAft>
                          <a:spcPts val="0"/>
                        </a:spcAft>
                        <a:buClr>
                          <a:srgbClr val="0432FF"/>
                        </a:buClr>
                        <a:buSzPts val="1100"/>
                        <a:buFont typeface="Avenir"/>
                        <a:buNone/>
                      </a:pPr>
                      <a:r>
                        <a:rPr lang="zh-CN" sz="1100" u="none" strike="noStrike" cap="none">
                          <a:solidFill>
                            <a:srgbClr val="0432FF"/>
                          </a:solidFill>
                        </a:rPr>
                        <a:t>https://www.abilityadvantage.thehartford.com</a:t>
                      </a:r>
                    </a:p>
                  </a:txBody>
                  <a:tcPr marL="45725" marR="45725" marT="2100" marB="2100" anchor="ctr">
                    <a:lnL w="12700" cap="flat" cmpd="sng">
                      <a:solidFill>
                        <a:srgbClr val="888888"/>
                      </a:solidFill>
                      <a:prstDash val="solid"/>
                      <a:round/>
                      <a:headEnd type="none" w="sm" len="sm"/>
                      <a:tailEnd type="none" w="sm" len="sm"/>
                    </a:lnL>
                    <a:lnR w="12700" cap="flat" cmpd="sng">
                      <a:solidFill>
                        <a:srgbClr val="888888"/>
                      </a:solidFill>
                      <a:prstDash val="solid"/>
                      <a:round/>
                      <a:headEnd type="none" w="sm" len="sm"/>
                      <a:tailEnd type="none" w="sm" len="sm"/>
                    </a:lnR>
                    <a:lnT w="12700" cap="flat" cmpd="sng">
                      <a:solidFill>
                        <a:srgbClr val="888888"/>
                      </a:solidFill>
                      <a:prstDash val="solid"/>
                      <a:round/>
                      <a:headEnd type="none" w="sm" len="sm"/>
                      <a:tailEnd type="none" w="sm" len="sm"/>
                    </a:lnT>
                    <a:lnB w="12700" cap="flat" cmpd="sng">
                      <a:solidFill>
                        <a:srgbClr val="888888"/>
                      </a:solidFill>
                      <a:prstDash val="solid"/>
                      <a:round/>
                      <a:headEnd type="none" w="sm" len="sm"/>
                      <a:tailEnd type="none" w="sm" len="sm"/>
                    </a:lnB>
                  </a:tcPr>
                </a:tc>
                <a:extLst>
                  <a:ext uri="{0D108BD9-81ED-4DB2-BD59-A6C34878D82A}">
                    <a16:rowId xmlns:a16="http://schemas.microsoft.com/office/drawing/2014/main" val="10007"/>
                  </a:ext>
                </a:extLst>
              </a:tr>
              <a:tr h="434625">
                <a:tc>
                  <a:txBody>
                    <a:bodyPr/>
                    <a:lstStyle/>
                    <a:p>
                      <a:pPr marL="0" marR="0" lvl="0" indent="0" algn="l" rtl="0">
                        <a:lnSpc>
                          <a:spcPct val="100000"/>
                        </a:lnSpc>
                        <a:spcBef>
                          <a:spcPts val="0"/>
                        </a:spcBef>
                        <a:spcAft>
                          <a:spcPts val="0"/>
                        </a:spcAft>
                        <a:buClr>
                          <a:schemeClr val="accent1"/>
                        </a:buClr>
                        <a:buSzPts val="1500"/>
                        <a:buFont typeface="Avenir"/>
                        <a:buNone/>
                      </a:pPr>
                      <a:r>
                        <a:rPr lang="zh-CN" sz="1100" u="none" strike="noStrike" cap="none">
                          <a:solidFill>
                            <a:schemeClr val="accent1"/>
                          </a:solidFill>
                        </a:rPr>
                        <a:t>Quyền Lợi Y Tế Tự Nguyện</a:t>
                      </a:r>
                    </a:p>
                  </a:txBody>
                  <a:tcPr marL="73150" marR="45725" marT="2100" marB="2100" anchor="ctr">
                    <a:lnL w="12700" cap="flat" cmpd="sng">
                      <a:solidFill>
                        <a:srgbClr val="888888"/>
                      </a:solidFill>
                      <a:prstDash val="solid"/>
                      <a:round/>
                      <a:headEnd type="none" w="sm" len="sm"/>
                      <a:tailEnd type="none" w="sm" len="sm"/>
                    </a:lnL>
                    <a:lnR w="12700" cap="flat" cmpd="sng">
                      <a:solidFill>
                        <a:srgbClr val="888888"/>
                      </a:solidFill>
                      <a:prstDash val="solid"/>
                      <a:round/>
                      <a:headEnd type="none" w="sm" len="sm"/>
                      <a:tailEnd type="none" w="sm" len="sm"/>
                    </a:lnR>
                    <a:lnT w="12700" cap="flat" cmpd="sng">
                      <a:solidFill>
                        <a:srgbClr val="888888"/>
                      </a:solidFill>
                      <a:prstDash val="solid"/>
                      <a:round/>
                      <a:headEnd type="none" w="sm" len="sm"/>
                      <a:tailEnd type="none" w="sm" len="sm"/>
                    </a:lnT>
                    <a:lnB w="12700" cap="flat" cmpd="sng">
                      <a:solidFill>
                        <a:srgbClr val="888888"/>
                      </a:solidFill>
                      <a:prstDash val="solid"/>
                      <a:round/>
                      <a:headEnd type="none" w="sm" len="sm"/>
                      <a:tailEnd type="none" w="sm" len="sm"/>
                    </a:lnB>
                  </a:tcPr>
                </a:tc>
                <a:tc vMerge="1">
                  <a:txBody>
                    <a:bodyPr/>
                    <a:lstStyle/>
                    <a:p>
                      <a:endParaRPr lang="en-US"/>
                    </a:p>
                  </a:txBody>
                  <a:tcPr/>
                </a:tc>
                <a:tc>
                  <a:txBody>
                    <a:bodyPr/>
                    <a:lstStyle/>
                    <a:p>
                      <a:pPr marL="0" marR="0" lvl="0" indent="0" algn="l" rtl="0">
                        <a:lnSpc>
                          <a:spcPct val="100000"/>
                        </a:lnSpc>
                        <a:spcBef>
                          <a:spcPts val="0"/>
                        </a:spcBef>
                        <a:spcAft>
                          <a:spcPts val="0"/>
                        </a:spcAft>
                        <a:buClr>
                          <a:schemeClr val="accent1"/>
                        </a:buClr>
                        <a:buSzPts val="1400"/>
                        <a:buFont typeface="Avenir"/>
                        <a:buNone/>
                      </a:pPr>
                      <a:r>
                        <a:rPr lang="zh-CN" sz="1100" u="none" strike="noStrike" cap="none">
                          <a:solidFill>
                            <a:schemeClr val="accent1"/>
                          </a:solidFill>
                        </a:rPr>
                        <a:t>1-866-547-4205</a:t>
                      </a:r>
                    </a:p>
                    <a:p>
                      <a:pPr marL="0" marR="0" lvl="0" indent="0" algn="l" rtl="0">
                        <a:lnSpc>
                          <a:spcPct val="100000"/>
                        </a:lnSpc>
                        <a:spcBef>
                          <a:spcPts val="0"/>
                        </a:spcBef>
                        <a:spcAft>
                          <a:spcPts val="0"/>
                        </a:spcAft>
                        <a:buClr>
                          <a:srgbClr val="0432FF"/>
                        </a:buClr>
                        <a:buSzPts val="1100"/>
                        <a:buFont typeface="Avenir"/>
                        <a:buNone/>
                      </a:pPr>
                      <a:r>
                        <a:rPr lang="zh-CN" sz="1100" u="none" strike="noStrike" cap="none">
                          <a:solidFill>
                            <a:srgbClr val="0432FF"/>
                          </a:solidFill>
                        </a:rPr>
                        <a:t>https://www.thehartford.com/benefits/myclaim</a:t>
                      </a:r>
                    </a:p>
                  </a:txBody>
                  <a:tcPr marL="45725" marR="45725" marT="2100" marB="2100" anchor="ctr">
                    <a:lnL w="12700" cap="flat" cmpd="sng">
                      <a:solidFill>
                        <a:srgbClr val="888888"/>
                      </a:solidFill>
                      <a:prstDash val="solid"/>
                      <a:round/>
                      <a:headEnd type="none" w="sm" len="sm"/>
                      <a:tailEnd type="none" w="sm" len="sm"/>
                    </a:lnL>
                    <a:lnR w="12700" cap="flat" cmpd="sng">
                      <a:solidFill>
                        <a:srgbClr val="888888"/>
                      </a:solidFill>
                      <a:prstDash val="solid"/>
                      <a:round/>
                      <a:headEnd type="none" w="sm" len="sm"/>
                      <a:tailEnd type="none" w="sm" len="sm"/>
                    </a:lnR>
                    <a:lnT w="12700" cap="flat" cmpd="sng">
                      <a:solidFill>
                        <a:srgbClr val="888888"/>
                      </a:solidFill>
                      <a:prstDash val="solid"/>
                      <a:round/>
                      <a:headEnd type="none" w="sm" len="sm"/>
                      <a:tailEnd type="none" w="sm" len="sm"/>
                    </a:lnT>
                    <a:lnB w="12700" cap="flat" cmpd="sng">
                      <a:solidFill>
                        <a:srgbClr val="888888"/>
                      </a:solidFill>
                      <a:prstDash val="solid"/>
                      <a:round/>
                      <a:headEnd type="none" w="sm" len="sm"/>
                      <a:tailEnd type="none" w="sm" len="sm"/>
                    </a:lnB>
                  </a:tcPr>
                </a:tc>
                <a:extLst>
                  <a:ext uri="{0D108BD9-81ED-4DB2-BD59-A6C34878D82A}">
                    <a16:rowId xmlns:a16="http://schemas.microsoft.com/office/drawing/2014/main" val="10008"/>
                  </a:ext>
                </a:extLst>
              </a:tr>
              <a:tr h="434625">
                <a:tc>
                  <a:txBody>
                    <a:bodyPr/>
                    <a:lstStyle/>
                    <a:p>
                      <a:pPr marL="0" marR="0" lvl="0" indent="0" algn="l" rtl="0">
                        <a:lnSpc>
                          <a:spcPct val="100000"/>
                        </a:lnSpc>
                        <a:spcBef>
                          <a:spcPts val="0"/>
                        </a:spcBef>
                        <a:spcAft>
                          <a:spcPts val="0"/>
                        </a:spcAft>
                        <a:buClr>
                          <a:schemeClr val="accent1"/>
                        </a:buClr>
                        <a:buSzPts val="1500"/>
                        <a:buFont typeface="Avenir"/>
                        <a:buNone/>
                      </a:pPr>
                      <a:r>
                        <a:rPr lang="zh-CN" sz="1100" u="none" strike="noStrike" cap="none">
                          <a:solidFill>
                            <a:schemeClr val="accent1"/>
                          </a:solidFill>
                        </a:rPr>
                        <a:t>EAP (Aetna – 10 lần thăm khám) </a:t>
                      </a:r>
                    </a:p>
                  </a:txBody>
                  <a:tcPr marL="73150" marR="45725" marT="2100" marB="2100" anchor="ctr">
                    <a:lnL w="12700" cap="flat" cmpd="sng">
                      <a:solidFill>
                        <a:srgbClr val="888888"/>
                      </a:solidFill>
                      <a:prstDash val="solid"/>
                      <a:round/>
                      <a:headEnd type="none" w="sm" len="sm"/>
                      <a:tailEnd type="none" w="sm" len="sm"/>
                    </a:lnL>
                    <a:lnR w="12700" cap="flat" cmpd="sng">
                      <a:solidFill>
                        <a:srgbClr val="888888"/>
                      </a:solidFill>
                      <a:prstDash val="solid"/>
                      <a:round/>
                      <a:headEnd type="none" w="sm" len="sm"/>
                      <a:tailEnd type="none" w="sm" len="sm"/>
                    </a:lnR>
                    <a:lnT w="12700" cap="flat" cmpd="sng">
                      <a:solidFill>
                        <a:srgbClr val="888888"/>
                      </a:solidFill>
                      <a:prstDash val="solid"/>
                      <a:round/>
                      <a:headEnd type="none" w="sm" len="sm"/>
                      <a:tailEnd type="none" w="sm" len="sm"/>
                    </a:lnT>
                    <a:lnB w="12700" cap="flat" cmpd="sng">
                      <a:solidFill>
                        <a:srgbClr val="88888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accent1"/>
                        </a:buClr>
                        <a:buSzPts val="1500"/>
                        <a:buFont typeface="Avenir"/>
                        <a:buNone/>
                      </a:pPr>
                      <a:r>
                        <a:rPr lang="zh-CN" sz="1100" u="none" strike="noStrike" cap="none">
                          <a:solidFill>
                            <a:schemeClr val="accent1"/>
                          </a:solidFill>
                        </a:rPr>
                        <a:t>Nguồn Lực cho Đời Sống </a:t>
                      </a:r>
                    </a:p>
                  </a:txBody>
                  <a:tcPr marL="73150" marR="45725" marT="2100" marB="2100" anchor="ctr">
                    <a:lnL w="12700" cap="flat" cmpd="sng">
                      <a:solidFill>
                        <a:srgbClr val="888888"/>
                      </a:solidFill>
                      <a:prstDash val="solid"/>
                      <a:round/>
                      <a:headEnd type="none" w="sm" len="sm"/>
                      <a:tailEnd type="none" w="sm" len="sm"/>
                    </a:lnL>
                    <a:lnR w="12700" cap="flat" cmpd="sng">
                      <a:solidFill>
                        <a:srgbClr val="888888"/>
                      </a:solidFill>
                      <a:prstDash val="solid"/>
                      <a:round/>
                      <a:headEnd type="none" w="sm" len="sm"/>
                      <a:tailEnd type="none" w="sm" len="sm"/>
                    </a:lnR>
                    <a:lnT w="12700" cap="flat" cmpd="sng">
                      <a:solidFill>
                        <a:srgbClr val="888888"/>
                      </a:solidFill>
                      <a:prstDash val="solid"/>
                      <a:round/>
                      <a:headEnd type="none" w="sm" len="sm"/>
                      <a:tailEnd type="none" w="sm" len="sm"/>
                    </a:lnT>
                    <a:lnB w="12700" cap="flat" cmpd="sng">
                      <a:solidFill>
                        <a:srgbClr val="888888"/>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chemeClr val="dk1"/>
                        </a:buClr>
                        <a:buSzPts val="1100"/>
                        <a:buFont typeface="Arial"/>
                        <a:buNone/>
                      </a:pPr>
                      <a:r>
                        <a:rPr lang="zh-CN" sz="1100" u="none" strike="noStrike" cap="none"/>
                        <a:t>1-888-238-6232, TTY: 711 </a:t>
                      </a:r>
                    </a:p>
                    <a:p>
                      <a:pPr marL="0" marR="0" lvl="0" indent="0" algn="l" rtl="0">
                        <a:lnSpc>
                          <a:spcPct val="115000"/>
                        </a:lnSpc>
                        <a:spcBef>
                          <a:spcPts val="0"/>
                        </a:spcBef>
                        <a:spcAft>
                          <a:spcPts val="0"/>
                        </a:spcAft>
                        <a:buClr>
                          <a:schemeClr val="dk1"/>
                        </a:buClr>
                        <a:buSzPts val="1100"/>
                        <a:buFont typeface="Arial"/>
                        <a:buNone/>
                      </a:pPr>
                      <a:r>
                        <a:rPr lang="zh-CN" sz="1100" u="sng" strike="noStrike" cap="none">
                          <a:solidFill>
                            <a:srgbClr val="0432FF"/>
                          </a:solidFill>
                        </a:rPr>
                        <a:t>www.ResourcesforLiving.com</a:t>
                      </a:r>
                    </a:p>
                    <a:p>
                      <a:pPr marL="0" marR="0" lvl="0" indent="0" algn="l" rtl="0">
                        <a:lnSpc>
                          <a:spcPct val="115000"/>
                        </a:lnSpc>
                        <a:spcBef>
                          <a:spcPts val="0"/>
                        </a:spcBef>
                        <a:spcAft>
                          <a:spcPts val="0"/>
                        </a:spcAft>
                        <a:buClr>
                          <a:schemeClr val="dk1"/>
                        </a:buClr>
                        <a:buSzPts val="1100"/>
                        <a:buFont typeface="Arial"/>
                        <a:buNone/>
                      </a:pPr>
                      <a:r>
                        <a:rPr lang="zh-CN" sz="1100" u="none" strike="noStrike" cap="none"/>
                        <a:t>Tên người dùng: Sovos </a:t>
                      </a:r>
                    </a:p>
                    <a:p>
                      <a:pPr marL="0" marR="0" lvl="0" indent="0" algn="l" rtl="0">
                        <a:lnSpc>
                          <a:spcPct val="115000"/>
                        </a:lnSpc>
                        <a:spcBef>
                          <a:spcPts val="0"/>
                        </a:spcBef>
                        <a:spcAft>
                          <a:spcPts val="0"/>
                        </a:spcAft>
                        <a:buClr>
                          <a:schemeClr val="dk1"/>
                        </a:buClr>
                        <a:buSzPts val="1100"/>
                        <a:buFont typeface="Arial"/>
                        <a:buNone/>
                      </a:pPr>
                      <a:r>
                        <a:rPr lang="zh-CN" sz="1100" u="none" strike="noStrike" cap="none"/>
                        <a:t>Mật Khẩu: EAP</a:t>
                      </a:r>
                    </a:p>
                  </a:txBody>
                  <a:tcPr marL="45725" marR="45725" marT="2100" marB="2100" anchor="ctr">
                    <a:lnL w="12700" cap="flat" cmpd="sng">
                      <a:solidFill>
                        <a:srgbClr val="888888"/>
                      </a:solidFill>
                      <a:prstDash val="solid"/>
                      <a:round/>
                      <a:headEnd type="none" w="sm" len="sm"/>
                      <a:tailEnd type="none" w="sm" len="sm"/>
                    </a:lnL>
                    <a:lnR w="12700" cap="flat" cmpd="sng">
                      <a:solidFill>
                        <a:srgbClr val="888888"/>
                      </a:solidFill>
                      <a:prstDash val="solid"/>
                      <a:round/>
                      <a:headEnd type="none" w="sm" len="sm"/>
                      <a:tailEnd type="none" w="sm" len="sm"/>
                    </a:lnR>
                    <a:lnT w="12700" cap="flat" cmpd="sng">
                      <a:solidFill>
                        <a:srgbClr val="888888"/>
                      </a:solidFill>
                      <a:prstDash val="solid"/>
                      <a:round/>
                      <a:headEnd type="none" w="sm" len="sm"/>
                      <a:tailEnd type="none" w="sm" len="sm"/>
                    </a:lnT>
                    <a:lnB w="12700" cap="flat" cmpd="sng">
                      <a:solidFill>
                        <a:srgbClr val="888888"/>
                      </a:solidFill>
                      <a:prstDash val="solid"/>
                      <a:round/>
                      <a:headEnd type="none" w="sm" len="sm"/>
                      <a:tailEnd type="none" w="sm" len="sm"/>
                    </a:lnB>
                  </a:tcPr>
                </a:tc>
                <a:extLst>
                  <a:ext uri="{0D108BD9-81ED-4DB2-BD59-A6C34878D82A}">
                    <a16:rowId xmlns:a16="http://schemas.microsoft.com/office/drawing/2014/main" val="10009"/>
                  </a:ext>
                </a:extLst>
              </a:tr>
              <a:tr h="498675">
                <a:tc>
                  <a:txBody>
                    <a:bodyPr/>
                    <a:lstStyle/>
                    <a:p>
                      <a:pPr marL="0" marR="0" lvl="0" indent="0" algn="l" rtl="0">
                        <a:lnSpc>
                          <a:spcPct val="100000"/>
                        </a:lnSpc>
                        <a:spcBef>
                          <a:spcPts val="0"/>
                        </a:spcBef>
                        <a:spcAft>
                          <a:spcPts val="0"/>
                        </a:spcAft>
                        <a:buClr>
                          <a:schemeClr val="accent1"/>
                        </a:buClr>
                        <a:buSzPts val="1500"/>
                        <a:buFont typeface="Avenir"/>
                        <a:buNone/>
                      </a:pPr>
                      <a:r>
                        <a:rPr lang="zh-CN" sz="1100" u="none" strike="noStrike" cap="none">
                          <a:solidFill>
                            <a:schemeClr val="accent1"/>
                          </a:solidFill>
                        </a:rPr>
                        <a:t>EAP (The Hartford - 3 lần thăm khám &amp; chương trình Health Champion)</a:t>
                      </a:r>
                    </a:p>
                  </a:txBody>
                  <a:tcPr marL="73150" marR="45725" marT="2100" marB="2100" anchor="ctr">
                    <a:lnL w="12700" cap="flat" cmpd="sng">
                      <a:solidFill>
                        <a:srgbClr val="888888"/>
                      </a:solidFill>
                      <a:prstDash val="solid"/>
                      <a:round/>
                      <a:headEnd type="none" w="sm" len="sm"/>
                      <a:tailEnd type="none" w="sm" len="sm"/>
                    </a:lnL>
                    <a:lnR w="12700" cap="flat" cmpd="sng">
                      <a:solidFill>
                        <a:srgbClr val="888888"/>
                      </a:solidFill>
                      <a:prstDash val="solid"/>
                      <a:round/>
                      <a:headEnd type="none" w="sm" len="sm"/>
                      <a:tailEnd type="none" w="sm" len="sm"/>
                    </a:lnR>
                    <a:lnT w="12700" cap="flat" cmpd="sng">
                      <a:solidFill>
                        <a:srgbClr val="888888"/>
                      </a:solidFill>
                      <a:prstDash val="solid"/>
                      <a:round/>
                      <a:headEnd type="none" w="sm" len="sm"/>
                      <a:tailEnd type="none" w="sm" len="sm"/>
                    </a:lnT>
                    <a:lnB w="12700" cap="flat" cmpd="sng">
                      <a:solidFill>
                        <a:srgbClr val="88888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accent1"/>
                        </a:buClr>
                        <a:buSzPts val="1500"/>
                        <a:buFont typeface="Avenir"/>
                        <a:buNone/>
                      </a:pPr>
                      <a:r>
                        <a:rPr lang="zh-CN" sz="1100" u="none" strike="noStrike" cap="none">
                          <a:solidFill>
                            <a:schemeClr val="accent1"/>
                          </a:solidFill>
                        </a:rPr>
                        <a:t>ComPsych thông qua The Hartford</a:t>
                      </a:r>
                    </a:p>
                  </a:txBody>
                  <a:tcPr marL="73150" marR="45725" marT="2100" marB="2100" anchor="ctr">
                    <a:lnL w="12700" cap="flat" cmpd="sng">
                      <a:solidFill>
                        <a:srgbClr val="888888"/>
                      </a:solidFill>
                      <a:prstDash val="solid"/>
                      <a:round/>
                      <a:headEnd type="none" w="sm" len="sm"/>
                      <a:tailEnd type="none" w="sm" len="sm"/>
                    </a:lnL>
                    <a:lnR w="12700" cap="flat" cmpd="sng">
                      <a:solidFill>
                        <a:srgbClr val="888888"/>
                      </a:solidFill>
                      <a:prstDash val="solid"/>
                      <a:round/>
                      <a:headEnd type="none" w="sm" len="sm"/>
                      <a:tailEnd type="none" w="sm" len="sm"/>
                    </a:lnR>
                    <a:lnT w="12700" cap="flat" cmpd="sng">
                      <a:solidFill>
                        <a:srgbClr val="888888"/>
                      </a:solidFill>
                      <a:prstDash val="solid"/>
                      <a:round/>
                      <a:headEnd type="none" w="sm" len="sm"/>
                      <a:tailEnd type="none" w="sm" len="sm"/>
                    </a:lnT>
                    <a:lnB w="12700" cap="flat" cmpd="sng">
                      <a:solidFill>
                        <a:srgbClr val="88888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accent1"/>
                        </a:buClr>
                        <a:buSzPts val="1400"/>
                        <a:buFont typeface="Avenir"/>
                        <a:buNone/>
                      </a:pPr>
                      <a:r>
                        <a:rPr lang="zh-CN" sz="1100" u="none" strike="noStrike" cap="none">
                          <a:solidFill>
                            <a:schemeClr val="accent1"/>
                          </a:solidFill>
                        </a:rPr>
                        <a:t>1-800-96-HELPS</a:t>
                      </a:r>
                    </a:p>
                    <a:p>
                      <a:pPr marL="0" marR="0" lvl="0" indent="0" algn="l" rtl="0">
                        <a:lnSpc>
                          <a:spcPct val="100000"/>
                        </a:lnSpc>
                        <a:spcBef>
                          <a:spcPts val="0"/>
                        </a:spcBef>
                        <a:spcAft>
                          <a:spcPts val="0"/>
                        </a:spcAft>
                        <a:buClr>
                          <a:srgbClr val="0432FF"/>
                        </a:buClr>
                        <a:buSzPts val="1100"/>
                        <a:buFont typeface="Avenir"/>
                        <a:buNone/>
                      </a:pPr>
                      <a:r>
                        <a:rPr lang="zh-CN" sz="1100" u="sng" strike="noStrike" cap="none">
                          <a:solidFill>
                            <a:srgbClr val="0432FF"/>
                          </a:solidFill>
                          <a:hlinkClick r:id="rId7">
                            <a:extLst>
                              <a:ext uri="{A12FA001-AC4F-418D-AE19-62706E023703}">
                                <ahyp:hlinkClr xmlns:ahyp="http://schemas.microsoft.com/office/drawing/2018/hyperlinkcolor" val="tx"/>
                              </a:ext>
                            </a:extLst>
                          </a:hlinkClick>
                        </a:rPr>
                        <a:t>https://www.guidanceresources.com</a:t>
                      </a:r>
                    </a:p>
                    <a:p>
                      <a:pPr marL="0" marR="0" lvl="0" indent="0" algn="l" rtl="0">
                        <a:lnSpc>
                          <a:spcPct val="100000"/>
                        </a:lnSpc>
                        <a:spcBef>
                          <a:spcPts val="0"/>
                        </a:spcBef>
                        <a:spcAft>
                          <a:spcPts val="0"/>
                        </a:spcAft>
                        <a:buClr>
                          <a:schemeClr val="dk1"/>
                        </a:buClr>
                        <a:buSzPts val="1100"/>
                        <a:buFont typeface="Avenir"/>
                        <a:buNone/>
                      </a:pPr>
                      <a:r>
                        <a:rPr lang="zh-CN" sz="1100" u="none" strike="noStrike" cap="none">
                          <a:solidFill>
                            <a:schemeClr val="dk1"/>
                          </a:solidFill>
                        </a:rPr>
                        <a:t>Công Ty/Tổ Chức: HLF902</a:t>
                      </a:r>
                    </a:p>
                    <a:p>
                      <a:pPr marL="0" marR="0" lvl="0" indent="0" algn="l" rtl="0">
                        <a:lnSpc>
                          <a:spcPct val="100000"/>
                        </a:lnSpc>
                        <a:spcBef>
                          <a:spcPts val="0"/>
                        </a:spcBef>
                        <a:spcAft>
                          <a:spcPts val="0"/>
                        </a:spcAft>
                        <a:buClr>
                          <a:schemeClr val="dk1"/>
                        </a:buClr>
                        <a:buSzPts val="1100"/>
                        <a:buFont typeface="Avenir"/>
                        <a:buNone/>
                      </a:pPr>
                      <a:r>
                        <a:rPr lang="zh-CN" sz="1100" u="none" strike="noStrike" cap="none">
                          <a:solidFill>
                            <a:schemeClr val="dk1"/>
                          </a:solidFill>
                        </a:rPr>
                        <a:t>Tên Công Ty: ABIL</a:t>
                      </a:r>
                    </a:p>
                  </a:txBody>
                  <a:tcPr marL="45725" marR="45725" marT="2100" marB="2100" anchor="ctr">
                    <a:lnL w="12700" cap="flat" cmpd="sng">
                      <a:solidFill>
                        <a:srgbClr val="888888"/>
                      </a:solidFill>
                      <a:prstDash val="solid"/>
                      <a:round/>
                      <a:headEnd type="none" w="sm" len="sm"/>
                      <a:tailEnd type="none" w="sm" len="sm"/>
                    </a:lnL>
                    <a:lnR w="12700" cap="flat" cmpd="sng">
                      <a:solidFill>
                        <a:srgbClr val="888888"/>
                      </a:solidFill>
                      <a:prstDash val="solid"/>
                      <a:round/>
                      <a:headEnd type="none" w="sm" len="sm"/>
                      <a:tailEnd type="none" w="sm" len="sm"/>
                    </a:lnR>
                    <a:lnT w="12700" cap="flat" cmpd="sng">
                      <a:solidFill>
                        <a:srgbClr val="888888"/>
                      </a:solidFill>
                      <a:prstDash val="solid"/>
                      <a:round/>
                      <a:headEnd type="none" w="sm" len="sm"/>
                      <a:tailEnd type="none" w="sm" len="sm"/>
                    </a:lnT>
                    <a:lnB w="12700" cap="flat" cmpd="sng">
                      <a:solidFill>
                        <a:srgbClr val="888888"/>
                      </a:solidFill>
                      <a:prstDash val="solid"/>
                      <a:round/>
                      <a:headEnd type="none" w="sm" len="sm"/>
                      <a:tailEnd type="none" w="sm" len="sm"/>
                    </a:lnB>
                  </a:tcPr>
                </a:tc>
                <a:extLst>
                  <a:ext uri="{0D108BD9-81ED-4DB2-BD59-A6C34878D82A}">
                    <a16:rowId xmlns:a16="http://schemas.microsoft.com/office/drawing/2014/main" val="10010"/>
                  </a:ext>
                </a:extLst>
              </a:tr>
              <a:tr h="359500">
                <a:tc>
                  <a:txBody>
                    <a:bodyPr/>
                    <a:lstStyle/>
                    <a:p>
                      <a:pPr marL="0" marR="0" lvl="0" indent="0" algn="l" rtl="0">
                        <a:lnSpc>
                          <a:spcPct val="100000"/>
                        </a:lnSpc>
                        <a:spcBef>
                          <a:spcPts val="0"/>
                        </a:spcBef>
                        <a:spcAft>
                          <a:spcPts val="0"/>
                        </a:spcAft>
                        <a:buClr>
                          <a:schemeClr val="accent1"/>
                        </a:buClr>
                        <a:buSzPts val="1500"/>
                        <a:buFont typeface="Avenir"/>
                        <a:buNone/>
                      </a:pPr>
                      <a:r>
                        <a:rPr lang="zh-CN" sz="1100" u="none" strike="noStrike" cap="none">
                          <a:solidFill>
                            <a:schemeClr val="accent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0"/>
                            </a:ext>
                          </a:extLst>
                        </a:rPr>
                        <a:t>Chương Trình Hưu Trí/401k</a:t>
                      </a:r>
                    </a:p>
                  </a:txBody>
                  <a:tcPr marL="73150" marR="45725" marT="2100" marB="2100" anchor="ctr">
                    <a:lnL w="12700" cap="flat" cmpd="sng">
                      <a:solidFill>
                        <a:srgbClr val="888888"/>
                      </a:solidFill>
                      <a:prstDash val="solid"/>
                      <a:round/>
                      <a:headEnd type="none" w="sm" len="sm"/>
                      <a:tailEnd type="none" w="sm" len="sm"/>
                    </a:lnL>
                    <a:lnR w="12700" cap="flat" cmpd="sng">
                      <a:solidFill>
                        <a:srgbClr val="888888"/>
                      </a:solidFill>
                      <a:prstDash val="solid"/>
                      <a:round/>
                      <a:headEnd type="none" w="sm" len="sm"/>
                      <a:tailEnd type="none" w="sm" len="sm"/>
                    </a:lnR>
                    <a:lnT w="12700" cap="flat" cmpd="sng">
                      <a:solidFill>
                        <a:srgbClr val="888888"/>
                      </a:solidFill>
                      <a:prstDash val="solid"/>
                      <a:round/>
                      <a:headEnd type="none" w="sm" len="sm"/>
                      <a:tailEnd type="none" w="sm" len="sm"/>
                    </a:lnT>
                    <a:lnB w="12700" cap="flat" cmpd="sng">
                      <a:solidFill>
                        <a:srgbClr val="88888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accent1"/>
                        </a:buClr>
                        <a:buSzPts val="1500"/>
                        <a:buFont typeface="Avenir"/>
                        <a:buNone/>
                      </a:pPr>
                      <a:r>
                        <a:rPr lang="zh-CN" sz="1100" u="none" strike="noStrike" cap="none">
                          <a:solidFill>
                            <a:schemeClr val="accent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1"/>
                            </a:ext>
                          </a:extLst>
                        </a:rPr>
                        <a:t>Charles Schwab</a:t>
                      </a:r>
                    </a:p>
                  </a:txBody>
                  <a:tcPr marL="73150" marR="45725" marT="2100" marB="2100" anchor="ctr">
                    <a:lnL w="12700" cap="flat" cmpd="sng">
                      <a:solidFill>
                        <a:srgbClr val="888888"/>
                      </a:solidFill>
                      <a:prstDash val="solid"/>
                      <a:round/>
                      <a:headEnd type="none" w="sm" len="sm"/>
                      <a:tailEnd type="none" w="sm" len="sm"/>
                    </a:lnL>
                    <a:lnR w="12700" cap="flat" cmpd="sng">
                      <a:solidFill>
                        <a:srgbClr val="888888"/>
                      </a:solidFill>
                      <a:prstDash val="solid"/>
                      <a:round/>
                      <a:headEnd type="none" w="sm" len="sm"/>
                      <a:tailEnd type="none" w="sm" len="sm"/>
                    </a:lnR>
                    <a:lnT w="12700" cap="flat" cmpd="sng">
                      <a:solidFill>
                        <a:srgbClr val="888888"/>
                      </a:solidFill>
                      <a:prstDash val="solid"/>
                      <a:round/>
                      <a:headEnd type="none" w="sm" len="sm"/>
                      <a:tailEnd type="none" w="sm" len="sm"/>
                    </a:lnT>
                    <a:lnB w="12700" cap="flat" cmpd="sng">
                      <a:solidFill>
                        <a:srgbClr val="888888"/>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chemeClr val="dk1"/>
                        </a:buClr>
                        <a:buSzPts val="1100"/>
                        <a:buFont typeface="Arial"/>
                        <a:buNone/>
                      </a:pPr>
                      <a:r>
                        <a:rPr lang="zh-CN" sz="1100" u="sng" strike="noStrike" cap="none" dirty="0">
                          <a:solidFill>
                            <a:srgbClr val="0432FF"/>
                          </a:solidFill>
                        </a:rPr>
                        <a:t>www.workplace.schwab.com </a:t>
                      </a:r>
                    </a:p>
                  </a:txBody>
                  <a:tcPr marL="45725" marR="45725" marT="2100" marB="2100" anchor="ctr">
                    <a:lnL w="12700" cap="flat" cmpd="sng">
                      <a:solidFill>
                        <a:srgbClr val="888888"/>
                      </a:solidFill>
                      <a:prstDash val="solid"/>
                      <a:round/>
                      <a:headEnd type="none" w="sm" len="sm"/>
                      <a:tailEnd type="none" w="sm" len="sm"/>
                    </a:lnL>
                    <a:lnR w="12700" cap="flat" cmpd="sng">
                      <a:solidFill>
                        <a:srgbClr val="888888"/>
                      </a:solidFill>
                      <a:prstDash val="solid"/>
                      <a:round/>
                      <a:headEnd type="none" w="sm" len="sm"/>
                      <a:tailEnd type="none" w="sm" len="sm"/>
                    </a:lnR>
                    <a:lnT w="12700" cap="flat" cmpd="sng">
                      <a:solidFill>
                        <a:srgbClr val="888888"/>
                      </a:solidFill>
                      <a:prstDash val="solid"/>
                      <a:round/>
                      <a:headEnd type="none" w="sm" len="sm"/>
                      <a:tailEnd type="none" w="sm" len="sm"/>
                    </a:lnT>
                    <a:lnB w="12700" cap="flat" cmpd="sng">
                      <a:solidFill>
                        <a:srgbClr val="888888"/>
                      </a:solidFill>
                      <a:prstDash val="solid"/>
                      <a:round/>
                      <a:headEnd type="none" w="sm" len="sm"/>
                      <a:tailEnd type="none" w="sm" len="sm"/>
                    </a:lnB>
                  </a:tcPr>
                </a:tc>
                <a:extLst>
                  <a:ext uri="{0D108BD9-81ED-4DB2-BD59-A6C34878D82A}">
                    <a16:rowId xmlns:a16="http://schemas.microsoft.com/office/drawing/2014/main" val="10011"/>
                  </a:ext>
                </a:extLst>
              </a:tr>
            </a:tbl>
          </a:graphicData>
        </a:graphic>
      </p:graphicFrame>
      <p:sp>
        <p:nvSpPr>
          <p:cNvPr id="560" name="Google Shape;560;p41"/>
          <p:cNvSpPr txBox="1"/>
          <p:nvPr/>
        </p:nvSpPr>
        <p:spPr>
          <a:xfrm>
            <a:off x="365760" y="457200"/>
            <a:ext cx="7886700" cy="689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accent2"/>
              </a:buClr>
              <a:buSzPts val="4000"/>
              <a:buFont typeface="Arial"/>
              <a:buNone/>
            </a:pPr>
            <a:r>
              <a:rPr lang="zh-CN" sz="3000" b="1" i="0" u="none" strike="noStrike" cap="none">
                <a:solidFill>
                  <a:schemeClr val="accent1"/>
                </a:solidFill>
                <a:latin typeface="Arial"/>
                <a:ea typeface="SimSun"/>
                <a:cs typeface="Arial"/>
                <a:sym typeface="Arial"/>
              </a:rPr>
              <a:t>Nguồn Lực</a:t>
            </a:r>
          </a:p>
        </p:txBody>
      </p:sp>
      <p:pic>
        <p:nvPicPr>
          <p:cNvPr id="2" name="Slide_31">
            <a:hlinkClick r:id="" action="ppaction://media"/>
            <a:extLst>
              <a:ext uri="{FF2B5EF4-FFF2-40B4-BE49-F238E27FC236}">
                <a16:creationId xmlns:a16="http://schemas.microsoft.com/office/drawing/2014/main" id="{E608D48D-9397-96F4-6D95-03BC70CA8B6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513320" y="16770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pic>
        <p:nvPicPr>
          <p:cNvPr id="565" name="Google Shape;565;g1672f9f679b_0_474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386320" y="6284526"/>
            <a:ext cx="1602506" cy="420828"/>
          </a:xfrm>
          <a:prstGeom prst="rect">
            <a:avLst/>
          </a:prstGeom>
          <a:noFill/>
          <a:ln>
            <a:noFill/>
          </a:ln>
        </p:spPr>
      </p:pic>
      <p:sp>
        <p:nvSpPr>
          <p:cNvPr id="566" name="Google Shape;566;g1672f9f679b_0_4749"/>
          <p:cNvSpPr txBox="1"/>
          <p:nvPr/>
        </p:nvSpPr>
        <p:spPr>
          <a:xfrm>
            <a:off x="1227645" y="2683748"/>
            <a:ext cx="6688800" cy="745200"/>
          </a:xfrm>
          <a:prstGeom prst="rect">
            <a:avLst/>
          </a:prstGeom>
          <a:noFill/>
          <a:ln>
            <a:noFill/>
          </a:ln>
        </p:spPr>
        <p:txBody>
          <a:bodyPr spcFirstLastPara="1" wrap="square" lIns="68575" tIns="34275" rIns="68575" bIns="34275" anchor="t" anchorCtr="0">
            <a:noAutofit/>
          </a:bodyPr>
          <a:lstStyle/>
          <a:p>
            <a:pPr marL="0" marR="0" lvl="0" indent="0" algn="ctr" rtl="0">
              <a:lnSpc>
                <a:spcPct val="90000"/>
              </a:lnSpc>
              <a:spcBef>
                <a:spcPts val="0"/>
              </a:spcBef>
              <a:spcAft>
                <a:spcPts val="0"/>
              </a:spcAft>
              <a:buClr>
                <a:schemeClr val="accent1"/>
              </a:buClr>
              <a:buSzPts val="4000"/>
              <a:buFont typeface="Arial"/>
              <a:buNone/>
            </a:pPr>
            <a:r>
              <a:rPr lang="zh-CN" sz="4000" b="1" i="0" u="none" strike="noStrike" cap="none">
                <a:solidFill>
                  <a:srgbClr val="FF0000"/>
                </a:solidFill>
                <a:latin typeface="Poppins Medium"/>
                <a:ea typeface="SimSun"/>
                <a:cs typeface="Poppins Medium"/>
                <a:sym typeface="Poppins Medium"/>
              </a:rPr>
              <a:t>Nguồn Lực Bổ Sung dành cho các hội viên của chương trình y tế A</a:t>
            </a:r>
            <a:r>
              <a:rPr lang="zh-CN" sz="4000" b="1">
                <a:solidFill>
                  <a:srgbClr val="FF0000"/>
                </a:solidFill>
                <a:latin typeface="Poppins Medium"/>
                <a:ea typeface="SimSun"/>
                <a:cs typeface="Poppins Medium"/>
                <a:sym typeface="Poppins Medium"/>
              </a:rPr>
              <a:t>etna </a:t>
            </a:r>
          </a:p>
        </p:txBody>
      </p:sp>
      <p:pic>
        <p:nvPicPr>
          <p:cNvPr id="2" name="Slide_32">
            <a:hlinkClick r:id="" action="ppaction://media"/>
            <a:extLst>
              <a:ext uri="{FF2B5EF4-FFF2-40B4-BE49-F238E27FC236}">
                <a16:creationId xmlns:a16="http://schemas.microsoft.com/office/drawing/2014/main" id="{56FC2246-156C-9103-A37B-6EE0E72D723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9056" y="567492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g243f8bc237e_0_110"/>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225"/>
              <a:buNone/>
            </a:pPr>
            <a:fld id="{00000000-1234-1234-1234-123412341234}" type="slidenum">
              <a:rPr lang="en-US"/>
              <a:t>33</a:t>
            </a:fld>
            <a:endParaRPr lang="en-US"/>
          </a:p>
        </p:txBody>
      </p:sp>
      <p:sp>
        <p:nvSpPr>
          <p:cNvPr id="583" name="Google Shape;583;g243f8bc237e_0_110"/>
          <p:cNvSpPr/>
          <p:nvPr/>
        </p:nvSpPr>
        <p:spPr>
          <a:xfrm>
            <a:off x="5974950" y="3701725"/>
            <a:ext cx="3023700" cy="26403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4" name="Google Shape;584;g243f8bc237e_0_110"/>
          <p:cNvSpPr txBox="1"/>
          <p:nvPr/>
        </p:nvSpPr>
        <p:spPr>
          <a:xfrm>
            <a:off x="6118725" y="3901375"/>
            <a:ext cx="2880000" cy="2377544"/>
          </a:xfrm>
          <a:prstGeom prst="rect">
            <a:avLst/>
          </a:prstGeom>
          <a:noFill/>
          <a:ln>
            <a:noFill/>
          </a:ln>
        </p:spPr>
        <p:txBody>
          <a:bodyPr spcFirstLastPara="1" wrap="square" lIns="91425" tIns="91425" rIns="91425" bIns="91425" anchor="t" anchorCtr="0">
            <a:spAutoFit/>
          </a:bodyPr>
          <a:lstStyle/>
          <a:p>
            <a:pPr marL="0" lvl="0" indent="0" algn="l" rtl="0">
              <a:lnSpc>
                <a:spcPct val="110000"/>
              </a:lnSpc>
              <a:spcBef>
                <a:spcPts val="300"/>
              </a:spcBef>
              <a:spcAft>
                <a:spcPts val="0"/>
              </a:spcAft>
              <a:buClr>
                <a:schemeClr val="dk1"/>
              </a:buClr>
              <a:buSzPts val="1400"/>
              <a:buFont typeface="Arial"/>
              <a:buNone/>
            </a:pPr>
            <a:r>
              <a:rPr lang="zh-CN" sz="1300" b="1" dirty="0">
                <a:solidFill>
                  <a:schemeClr val="lt1"/>
                </a:solidFill>
              </a:rPr>
              <a:t>Các Chương Tình &amp; Giảm Giá </a:t>
            </a:r>
            <a:br>
              <a:rPr lang="en-US" altLang="zh-CN" sz="1300" b="1" dirty="0">
                <a:solidFill>
                  <a:schemeClr val="lt1"/>
                </a:solidFill>
              </a:rPr>
            </a:br>
            <a:r>
              <a:rPr lang="zh-CN" sz="1300" b="1" dirty="0">
                <a:solidFill>
                  <a:schemeClr val="lt1"/>
                </a:solidFill>
              </a:rPr>
              <a:t>Đặc Biệt</a:t>
            </a:r>
          </a:p>
          <a:p>
            <a:pPr marL="0" lvl="0" indent="0" algn="l" rtl="0">
              <a:lnSpc>
                <a:spcPct val="110000"/>
              </a:lnSpc>
              <a:spcBef>
                <a:spcPts val="300"/>
              </a:spcBef>
              <a:spcAft>
                <a:spcPts val="0"/>
              </a:spcAft>
              <a:buClr>
                <a:schemeClr val="dk1"/>
              </a:buClr>
              <a:buSzPts val="1200"/>
              <a:buFont typeface="Arial"/>
              <a:buNone/>
            </a:pPr>
            <a:r>
              <a:rPr lang="zh-CN" sz="1100" spc="-30" dirty="0">
                <a:solidFill>
                  <a:schemeClr val="lt1"/>
                </a:solidFill>
              </a:rPr>
              <a:t>Chương Trình Giảm Giá của Aetna cung cấp khoản tiết kiệm bổ sung cho các hội viên Aetna (bao gồm những người đã ghi danh vào các chương trình nha khoa hoặc nhãn khoa mà không có khoản bảo hiểm y tế). Và bao gồm giảm giá cho các vật dụng thể dục, sản phẩm và dịch vụ tự nhiên, sức khỏe răng miệng, thính giác, nhãn khoa, kiểm soát cân nặng và các sản phẩm tại nhà. </a:t>
            </a:r>
          </a:p>
        </p:txBody>
      </p:sp>
      <p:sp>
        <p:nvSpPr>
          <p:cNvPr id="585" name="Google Shape;585;g243f8bc237e_0_110"/>
          <p:cNvSpPr txBox="1"/>
          <p:nvPr/>
        </p:nvSpPr>
        <p:spPr>
          <a:xfrm>
            <a:off x="0" y="0"/>
            <a:ext cx="9144000" cy="7719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DECFE5"/>
              </a:buClr>
              <a:buSzPts val="2400"/>
              <a:buFont typeface="Arial"/>
              <a:buNone/>
            </a:pPr>
            <a:r>
              <a:rPr lang="zh-CN" sz="2200" b="1" i="0" u="none" strike="noStrike" cap="none" dirty="0">
                <a:solidFill>
                  <a:srgbClr val="888888"/>
                </a:solidFill>
                <a:latin typeface="Arial"/>
                <a:ea typeface="SimSun"/>
                <a:cs typeface="Arial"/>
                <a:sym typeface="Arial"/>
              </a:rPr>
              <a:t>Nguồn Lực dành cho Các Hội Viên Chương Trình Y Tế Aetna</a:t>
            </a:r>
          </a:p>
        </p:txBody>
      </p:sp>
      <p:sp>
        <p:nvSpPr>
          <p:cNvPr id="586" name="Google Shape;586;g243f8bc237e_0_110"/>
          <p:cNvSpPr txBox="1"/>
          <p:nvPr/>
        </p:nvSpPr>
        <p:spPr>
          <a:xfrm>
            <a:off x="518775" y="771900"/>
            <a:ext cx="5049300" cy="5601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rgbClr val="000000"/>
              </a:buClr>
              <a:buSzPts val="800"/>
              <a:buFont typeface="Arial"/>
              <a:buNone/>
            </a:pPr>
            <a:endParaRPr dirty="0">
              <a:solidFill>
                <a:schemeClr val="accent1"/>
              </a:solidFill>
            </a:endParaRPr>
          </a:p>
          <a:p>
            <a:pPr marL="285750" lvl="0" indent="-266700" algn="l" rtl="0">
              <a:lnSpc>
                <a:spcPct val="115000"/>
              </a:lnSpc>
              <a:spcBef>
                <a:spcPts val="0"/>
              </a:spcBef>
              <a:spcAft>
                <a:spcPts val="0"/>
              </a:spcAft>
              <a:buClr>
                <a:srgbClr val="3F3F3F"/>
              </a:buClr>
              <a:buSzPts val="1500"/>
              <a:buChar char="●"/>
            </a:pPr>
            <a:r>
              <a:rPr lang="zh-CN" b="1" dirty="0">
                <a:solidFill>
                  <a:srgbClr val="3F3F3F"/>
                </a:solidFill>
              </a:rPr>
              <a:t>Đường Dây Y Tá 24 Giờ:</a:t>
            </a:r>
            <a:r>
              <a:rPr lang="zh-CN" dirty="0">
                <a:solidFill>
                  <a:srgbClr val="3F3F3F"/>
                </a:solidFill>
              </a:rPr>
              <a:t> Trao đổi với một y tá đã đăng ký để biết thông tin về các xét nghiệm, thủ thuật và các tùy chọn điều trị, 24/7. </a:t>
            </a:r>
          </a:p>
          <a:p>
            <a:pPr marL="457200" lvl="0" indent="0" algn="l" rtl="0">
              <a:lnSpc>
                <a:spcPct val="115000"/>
              </a:lnSpc>
              <a:spcBef>
                <a:spcPts val="0"/>
              </a:spcBef>
              <a:spcAft>
                <a:spcPts val="0"/>
              </a:spcAft>
              <a:buClr>
                <a:srgbClr val="000000"/>
              </a:buClr>
              <a:buSzPts val="1200"/>
              <a:buFont typeface="Arial"/>
              <a:buNone/>
            </a:pPr>
            <a:endParaRPr dirty="0">
              <a:solidFill>
                <a:srgbClr val="3F3F3F"/>
              </a:solidFill>
            </a:endParaRPr>
          </a:p>
          <a:p>
            <a:pPr marL="285750" lvl="0" indent="-266700" algn="l" rtl="0">
              <a:lnSpc>
                <a:spcPct val="115000"/>
              </a:lnSpc>
              <a:spcBef>
                <a:spcPts val="0"/>
              </a:spcBef>
              <a:spcAft>
                <a:spcPts val="0"/>
              </a:spcAft>
              <a:buClr>
                <a:srgbClr val="3F3F3F"/>
              </a:buClr>
              <a:buSzPts val="1500"/>
              <a:buChar char="●"/>
            </a:pPr>
            <a:r>
              <a:rPr lang="zh-CN" b="1" dirty="0">
                <a:solidFill>
                  <a:srgbClr val="3F3F3F"/>
                </a:solidFill>
              </a:rPr>
              <a:t>Teladoc:</a:t>
            </a:r>
            <a:r>
              <a:rPr lang="zh-CN" dirty="0">
                <a:solidFill>
                  <a:srgbClr val="3F3F3F"/>
                </a:solidFill>
              </a:rPr>
              <a:t> Có thể điều trị nhiều vấn đề y tế không cấp cứu bao gồm sức khỏe tâm thần và da liễu ngoài y học thông thường qua điện thoại hoặc video và có thể kê toa thuốc, 24/7.</a:t>
            </a:r>
          </a:p>
          <a:p>
            <a:pPr marL="457200" lvl="0" indent="0" algn="l" rtl="0">
              <a:lnSpc>
                <a:spcPct val="115000"/>
              </a:lnSpc>
              <a:spcBef>
                <a:spcPts val="0"/>
              </a:spcBef>
              <a:spcAft>
                <a:spcPts val="0"/>
              </a:spcAft>
              <a:buClr>
                <a:srgbClr val="000000"/>
              </a:buClr>
              <a:buSzPts val="1200"/>
              <a:buFont typeface="Arial"/>
              <a:buNone/>
            </a:pPr>
            <a:endParaRPr dirty="0">
              <a:solidFill>
                <a:srgbClr val="3F3F3F"/>
              </a:solidFill>
            </a:endParaRPr>
          </a:p>
          <a:p>
            <a:pPr marL="285750" lvl="0" indent="-266700" algn="l" rtl="0">
              <a:lnSpc>
                <a:spcPct val="115000"/>
              </a:lnSpc>
              <a:spcBef>
                <a:spcPts val="0"/>
              </a:spcBef>
              <a:spcAft>
                <a:spcPts val="0"/>
              </a:spcAft>
              <a:buClr>
                <a:srgbClr val="3F3F3F"/>
              </a:buClr>
              <a:buSzPts val="1500"/>
              <a:buChar char="●"/>
            </a:pPr>
            <a:r>
              <a:rPr lang="zh-CN" b="1" dirty="0">
                <a:solidFill>
                  <a:srgbClr val="3F3F3F"/>
                </a:solidFill>
              </a:rPr>
              <a:t>Attain</a:t>
            </a:r>
            <a:r>
              <a:rPr lang="zh-CN" dirty="0">
                <a:solidFill>
                  <a:srgbClr val="3F3F3F"/>
                </a:solidFill>
              </a:rPr>
              <a:t>: Sử dụng công nghệ thông minh để đưa ra các mục tiêu được cá nhân hóa, các hành động có thể đạt được cũng như các phần thưởng lớn</a:t>
            </a:r>
          </a:p>
          <a:p>
            <a:pPr marL="457200" lvl="0" indent="0" algn="l" rtl="0">
              <a:lnSpc>
                <a:spcPct val="115000"/>
              </a:lnSpc>
              <a:spcBef>
                <a:spcPts val="0"/>
              </a:spcBef>
              <a:spcAft>
                <a:spcPts val="0"/>
              </a:spcAft>
              <a:buClr>
                <a:srgbClr val="000000"/>
              </a:buClr>
              <a:buSzPts val="1200"/>
              <a:buFont typeface="Arial"/>
              <a:buNone/>
            </a:pPr>
            <a:endParaRPr dirty="0">
              <a:solidFill>
                <a:srgbClr val="3F3F3F"/>
              </a:solidFill>
            </a:endParaRPr>
          </a:p>
          <a:p>
            <a:pPr marL="285750" lvl="0" indent="-266700" algn="l" rtl="0">
              <a:lnSpc>
                <a:spcPct val="115000"/>
              </a:lnSpc>
              <a:spcBef>
                <a:spcPts val="0"/>
              </a:spcBef>
              <a:spcAft>
                <a:spcPts val="0"/>
              </a:spcAft>
              <a:buClr>
                <a:srgbClr val="3F3F3F"/>
              </a:buClr>
              <a:buSzPts val="1500"/>
              <a:buChar char="●"/>
            </a:pPr>
            <a:r>
              <a:rPr lang="zh-CN" b="1" dirty="0">
                <a:solidFill>
                  <a:srgbClr val="3F3F3F"/>
                </a:solidFill>
              </a:rPr>
              <a:t>AbleTo: </a:t>
            </a:r>
            <a:r>
              <a:rPr lang="zh-CN" dirty="0">
                <a:solidFill>
                  <a:srgbClr val="3F3F3F"/>
                </a:solidFill>
              </a:rPr>
              <a:t>Điều trị ngoại trú đối với các tình trạng sức khỏe hành vi, bệnh mãn tính hoặc các hội viên đang vật lộn với những biến cố khó khăn trong cuộc sống. </a:t>
            </a:r>
          </a:p>
          <a:p>
            <a:pPr marL="457200" lvl="0" indent="0" algn="l" rtl="0">
              <a:lnSpc>
                <a:spcPct val="115000"/>
              </a:lnSpc>
              <a:spcBef>
                <a:spcPts val="0"/>
              </a:spcBef>
              <a:spcAft>
                <a:spcPts val="0"/>
              </a:spcAft>
              <a:buNone/>
            </a:pPr>
            <a:endParaRPr dirty="0">
              <a:solidFill>
                <a:srgbClr val="3F3F3F"/>
              </a:solidFill>
            </a:endParaRPr>
          </a:p>
          <a:p>
            <a:pPr marL="285750" lvl="0" indent="-266700" algn="l" rtl="0">
              <a:lnSpc>
                <a:spcPct val="115000"/>
              </a:lnSpc>
              <a:spcBef>
                <a:spcPts val="0"/>
              </a:spcBef>
              <a:spcAft>
                <a:spcPts val="0"/>
              </a:spcAft>
              <a:buClr>
                <a:srgbClr val="3F3F3F"/>
              </a:buClr>
              <a:buSzPts val="1500"/>
              <a:buChar char="●"/>
            </a:pPr>
            <a:r>
              <a:rPr lang="zh-CN" b="1" dirty="0">
                <a:solidFill>
                  <a:srgbClr val="3F3F3F"/>
                </a:solidFill>
              </a:rPr>
              <a:t>Huấn luyện sức khỏe trực tuyến: </a:t>
            </a:r>
            <a:r>
              <a:rPr lang="zh-CN" dirty="0">
                <a:solidFill>
                  <a:srgbClr val="3F3F3F"/>
                </a:solidFill>
              </a:rPr>
              <a:t>Các chương trình bao gồm: cai thuốc lá, dinh dưỡng và kiểm soát cân nặng, cơn đau mãn tính, hen suyễn, kiểm soát căng thẳng và các chương trình giúp tim khỏe mạnh (cholesterol) </a:t>
            </a:r>
          </a:p>
        </p:txBody>
      </p:sp>
      <p:pic>
        <p:nvPicPr>
          <p:cNvPr id="587" name="Google Shape;587;g243f8bc237e_0_11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974950" y="771900"/>
            <a:ext cx="3023701" cy="3021549"/>
          </a:xfrm>
          <a:prstGeom prst="rect">
            <a:avLst/>
          </a:prstGeom>
          <a:solidFill>
            <a:srgbClr val="BFBFBF"/>
          </a:solidFill>
          <a:ln>
            <a:noFill/>
          </a:ln>
        </p:spPr>
      </p:pic>
      <p:pic>
        <p:nvPicPr>
          <p:cNvPr id="2" name="Slide_33">
            <a:hlinkClick r:id="" action="ppaction://media"/>
            <a:extLst>
              <a:ext uri="{FF2B5EF4-FFF2-40B4-BE49-F238E27FC236}">
                <a16:creationId xmlns:a16="http://schemas.microsoft.com/office/drawing/2014/main" id="{85BC4502-FD30-5C2B-BBA1-B8BC011487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93463" y="582702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g1672f9f679b_0_6661"/>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225"/>
              <a:buNone/>
            </a:pPr>
            <a:fld id="{00000000-1234-1234-1234-123412341234}" type="slidenum">
              <a:rPr lang="en-US"/>
              <a:t>34</a:t>
            </a:fld>
            <a:endParaRPr lang="en-US"/>
          </a:p>
        </p:txBody>
      </p:sp>
      <p:sp>
        <p:nvSpPr>
          <p:cNvPr id="594" name="Google Shape;594;g1672f9f679b_0_6661"/>
          <p:cNvSpPr/>
          <p:nvPr/>
        </p:nvSpPr>
        <p:spPr>
          <a:xfrm>
            <a:off x="5974650" y="757400"/>
            <a:ext cx="3024000" cy="55845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 name="Google Shape;595;g1672f9f679b_0_6661"/>
          <p:cNvSpPr txBox="1"/>
          <p:nvPr/>
        </p:nvSpPr>
        <p:spPr>
          <a:xfrm>
            <a:off x="6136775" y="627050"/>
            <a:ext cx="2771100" cy="16956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DECFE5"/>
              </a:buClr>
              <a:buSzPts val="2400"/>
              <a:buFont typeface="Arial"/>
              <a:buNone/>
            </a:pPr>
            <a:r>
              <a:rPr lang="zh-CN" sz="2000" b="0" i="0" u="none" strike="noStrike" cap="none">
                <a:solidFill>
                  <a:schemeClr val="lt1"/>
                </a:solidFill>
                <a:latin typeface="Arial"/>
                <a:ea typeface="SimSun"/>
                <a:cs typeface="Arial"/>
                <a:sym typeface="Arial"/>
              </a:rPr>
              <a:t>Aetna </a:t>
            </a:r>
          </a:p>
          <a:p>
            <a:pPr marL="0" marR="0" lvl="0" indent="0" algn="ctr" rtl="0">
              <a:lnSpc>
                <a:spcPct val="90000"/>
              </a:lnSpc>
              <a:spcBef>
                <a:spcPts val="0"/>
              </a:spcBef>
              <a:spcAft>
                <a:spcPts val="0"/>
              </a:spcAft>
              <a:buClr>
                <a:srgbClr val="DECFE5"/>
              </a:buClr>
              <a:buSzPts val="2400"/>
              <a:buFont typeface="Arial"/>
              <a:buNone/>
            </a:pPr>
            <a:r>
              <a:rPr lang="zh-CN" sz="2000" b="1" i="0" u="none" strike="noStrike" cap="none">
                <a:solidFill>
                  <a:schemeClr val="lt1"/>
                </a:solidFill>
                <a:latin typeface="Arial"/>
                <a:ea typeface="SimSun"/>
                <a:cs typeface="Arial"/>
                <a:sym typeface="Arial"/>
              </a:rPr>
              <a:t>Trang Web Hội Viên</a:t>
            </a:r>
          </a:p>
        </p:txBody>
      </p:sp>
      <p:cxnSp>
        <p:nvCxnSpPr>
          <p:cNvPr id="596" name="Google Shape;596;g1672f9f679b_0_6661"/>
          <p:cNvCxnSpPr/>
          <p:nvPr/>
        </p:nvCxnSpPr>
        <p:spPr>
          <a:xfrm>
            <a:off x="6746400" y="1921025"/>
            <a:ext cx="1480500" cy="0"/>
          </a:xfrm>
          <a:prstGeom prst="straightConnector1">
            <a:avLst/>
          </a:prstGeom>
          <a:noFill/>
          <a:ln w="19050" cap="flat" cmpd="sng">
            <a:solidFill>
              <a:schemeClr val="lt1"/>
            </a:solidFill>
            <a:prstDash val="solid"/>
            <a:round/>
            <a:headEnd type="none" w="sm" len="sm"/>
            <a:tailEnd type="none" w="sm" len="sm"/>
          </a:ln>
        </p:spPr>
      </p:cxnSp>
      <p:sp>
        <p:nvSpPr>
          <p:cNvPr id="597" name="Google Shape;597;g1672f9f679b_0_6661"/>
          <p:cNvSpPr txBox="1"/>
          <p:nvPr/>
        </p:nvSpPr>
        <p:spPr>
          <a:xfrm>
            <a:off x="6230875" y="1996375"/>
            <a:ext cx="2564400" cy="1477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zh-CN" sz="1200" b="0" i="0" u="none" strike="noStrike" cap="none" dirty="0">
                <a:solidFill>
                  <a:schemeClr val="lt1"/>
                </a:solidFill>
                <a:latin typeface="Arial"/>
                <a:ea typeface="SimSun"/>
                <a:cs typeface="Arial"/>
                <a:sym typeface="Arial"/>
              </a:rPr>
              <a:t>Truy cập </a:t>
            </a:r>
            <a:r>
              <a:rPr lang="zh-CN" sz="1200" b="1" i="0" u="none" strike="noStrike" cap="none" dirty="0">
                <a:solidFill>
                  <a:schemeClr val="lt1"/>
                </a:solidFill>
                <a:latin typeface="Arial"/>
                <a:ea typeface="SimSun"/>
                <a:cs typeface="Arial"/>
                <a:sym typeface="Arial"/>
              </a:rPr>
              <a:t>Aetna.com </a:t>
            </a:r>
            <a:r>
              <a:rPr lang="zh-CN" sz="1200" b="0" i="0" u="none" strike="noStrike" cap="none" dirty="0">
                <a:solidFill>
                  <a:schemeClr val="lt1"/>
                </a:solidFill>
                <a:latin typeface="Arial"/>
                <a:ea typeface="SimSun"/>
                <a:cs typeface="Arial"/>
                <a:sym typeface="Arial"/>
              </a:rPr>
              <a:t>để thiết lập tài khoản và quản lý quyền lợi của quý vị tại nhà hoặc khi đang di chuyển. Tìm mọi thứ quý vị cần, tất cả ở một nơi.Ngoài ra, hãy tải xuống ứng dụng để truy cập thuận tiện vào tài khoản của quý vị ở bất cứ đâu. </a:t>
            </a:r>
          </a:p>
        </p:txBody>
      </p:sp>
      <p:sp>
        <p:nvSpPr>
          <p:cNvPr id="598" name="Google Shape;598;g1672f9f679b_0_6661"/>
          <p:cNvSpPr txBox="1"/>
          <p:nvPr/>
        </p:nvSpPr>
        <p:spPr>
          <a:xfrm>
            <a:off x="0" y="0"/>
            <a:ext cx="8998650" cy="7719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DECFE5"/>
              </a:buClr>
              <a:buSzPts val="2400"/>
              <a:buFont typeface="Arial"/>
              <a:buNone/>
            </a:pPr>
            <a:r>
              <a:rPr lang="zh-CN" sz="2200" b="1" i="0" u="none" strike="noStrike" cap="none" dirty="0">
                <a:solidFill>
                  <a:srgbClr val="888888"/>
                </a:solidFill>
                <a:latin typeface="Arial"/>
                <a:ea typeface="SimSun"/>
                <a:cs typeface="Arial"/>
                <a:sym typeface="Arial"/>
              </a:rPr>
              <a:t>Nguồn Lực dành cho Các Hội Viên Chương Trình Y Tế Aetna</a:t>
            </a:r>
          </a:p>
        </p:txBody>
      </p:sp>
      <p:sp>
        <p:nvSpPr>
          <p:cNvPr id="599" name="Google Shape;599;g1672f9f679b_0_6661"/>
          <p:cNvSpPr txBox="1">
            <a:spLocks noGrp="1"/>
          </p:cNvSpPr>
          <p:nvPr>
            <p:ph type="body" idx="4294967295"/>
          </p:nvPr>
        </p:nvSpPr>
        <p:spPr>
          <a:xfrm>
            <a:off x="409198" y="771900"/>
            <a:ext cx="5636801" cy="73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4000"/>
              <a:buNone/>
            </a:pPr>
            <a:r>
              <a:rPr lang="zh-CN" sz="2400" b="1" dirty="0">
                <a:solidFill>
                  <a:srgbClr val="434343"/>
                </a:solidFill>
                <a:latin typeface="Arial"/>
                <a:ea typeface="SimSun"/>
                <a:cs typeface="Arial"/>
                <a:sym typeface="Arial"/>
              </a:rPr>
              <a:t>Chịu trách nhiệm chăm sóc sức khỏe của quý vị </a:t>
            </a:r>
          </a:p>
          <a:p>
            <a:pPr marL="0" lvl="0" indent="0" algn="l" rtl="0">
              <a:lnSpc>
                <a:spcPct val="100000"/>
              </a:lnSpc>
              <a:spcBef>
                <a:spcPts val="0"/>
              </a:spcBef>
              <a:spcAft>
                <a:spcPts val="0"/>
              </a:spcAft>
              <a:buSzPts val="4000"/>
              <a:buNone/>
            </a:pPr>
            <a:r>
              <a:rPr lang="zh-CN" sz="1800" spc="-70" dirty="0">
                <a:solidFill>
                  <a:srgbClr val="434343"/>
                </a:solidFill>
                <a:latin typeface="Arial"/>
                <a:ea typeface="SimSun"/>
                <a:cs typeface="Arial"/>
                <a:sym typeface="Arial"/>
              </a:rPr>
              <a:t>với trang web hội viên Aetna</a:t>
            </a:r>
            <a:r>
              <a:rPr lang="zh-CN" sz="1800" spc="-70" baseline="30000" dirty="0">
                <a:solidFill>
                  <a:srgbClr val="434343"/>
                </a:solidFill>
                <a:latin typeface="Arial"/>
                <a:ea typeface="SimSun"/>
                <a:cs typeface="Arial"/>
                <a:sym typeface="Arial"/>
              </a:rPr>
              <a:t>®</a:t>
            </a:r>
            <a:r>
              <a:rPr lang="zh-CN" sz="1800" spc="-70" dirty="0">
                <a:solidFill>
                  <a:srgbClr val="434343"/>
                </a:solidFill>
                <a:latin typeface="Arial"/>
                <a:ea typeface="SimSun"/>
                <a:cs typeface="Arial"/>
                <a:sym typeface="Arial"/>
              </a:rPr>
              <a:t> và ứng dụng Aetna Health</a:t>
            </a:r>
            <a:r>
              <a:rPr lang="zh-CN" sz="1800" spc="-70" baseline="30000" dirty="0">
                <a:solidFill>
                  <a:srgbClr val="434343"/>
                </a:solidFill>
                <a:latin typeface="Arial"/>
                <a:ea typeface="SimSun"/>
                <a:cs typeface="Arial"/>
                <a:sym typeface="Arial"/>
              </a:rPr>
              <a:t>℠</a:t>
            </a:r>
            <a:r>
              <a:rPr lang="zh-CN" sz="1800" spc="-70" dirty="0">
                <a:solidFill>
                  <a:srgbClr val="434343"/>
                </a:solidFill>
                <a:latin typeface="Arial"/>
                <a:ea typeface="SimSun"/>
                <a:cs typeface="Arial"/>
                <a:sym typeface="Arial"/>
              </a:rPr>
              <a:t> </a:t>
            </a:r>
          </a:p>
          <a:p>
            <a:pPr marL="0" lvl="0" indent="0" algn="l" rtl="0">
              <a:lnSpc>
                <a:spcPct val="100000"/>
              </a:lnSpc>
              <a:spcBef>
                <a:spcPts val="0"/>
              </a:spcBef>
              <a:spcAft>
                <a:spcPts val="0"/>
              </a:spcAft>
              <a:buSzPts val="4000"/>
              <a:buNone/>
            </a:pPr>
            <a:r>
              <a:rPr lang="zh-CN" sz="2500" b="1" dirty="0">
                <a:solidFill>
                  <a:srgbClr val="434343"/>
                </a:solidFill>
                <a:latin typeface="Arial"/>
                <a:ea typeface="SimSun"/>
                <a:cs typeface="Arial"/>
                <a:sym typeface="Arial"/>
              </a:rPr>
              <a:t> </a:t>
            </a:r>
          </a:p>
        </p:txBody>
      </p:sp>
      <p:sp>
        <p:nvSpPr>
          <p:cNvPr id="600" name="Google Shape;600;g1672f9f679b_0_6661"/>
          <p:cNvSpPr txBox="1"/>
          <p:nvPr/>
        </p:nvSpPr>
        <p:spPr>
          <a:xfrm>
            <a:off x="442575" y="1965625"/>
            <a:ext cx="5428500" cy="757741"/>
          </a:xfrm>
          <a:prstGeom prst="rect">
            <a:avLst/>
          </a:prstGeom>
          <a:noFill/>
          <a:ln>
            <a:noFill/>
          </a:ln>
        </p:spPr>
        <p:txBody>
          <a:bodyPr spcFirstLastPara="1" wrap="square" lIns="91425" tIns="91425" rIns="91425" bIns="91425" anchor="t" anchorCtr="0">
            <a:spAutoFit/>
          </a:bodyPr>
          <a:lstStyle/>
          <a:p>
            <a:pPr marL="0" marR="0" lvl="0" indent="0" algn="l" rtl="0">
              <a:lnSpc>
                <a:spcPct val="133333"/>
              </a:lnSpc>
              <a:spcBef>
                <a:spcPts val="0"/>
              </a:spcBef>
              <a:spcAft>
                <a:spcPts val="0"/>
              </a:spcAft>
              <a:buClr>
                <a:srgbClr val="000000"/>
              </a:buClr>
              <a:buSzPts val="1500"/>
              <a:buFont typeface="Arial"/>
              <a:buNone/>
            </a:pPr>
            <a:r>
              <a:rPr lang="zh-CN" b="1" i="0" u="none" strike="noStrike" cap="none" dirty="0">
                <a:solidFill>
                  <a:schemeClr val="dk1"/>
                </a:solidFill>
                <a:latin typeface="Arial"/>
                <a:ea typeface="SimSun"/>
                <a:cs typeface="Arial"/>
                <a:sym typeface="Arial"/>
              </a:rPr>
              <a:t>Một cách thông minh hơn, đơn giản hơn, thuận tiện hơn để quản lý việc chăm sóc sức khỏe và các quyền lợi của quý vị</a:t>
            </a:r>
          </a:p>
        </p:txBody>
      </p:sp>
      <p:sp>
        <p:nvSpPr>
          <p:cNvPr id="601" name="Google Shape;601;g1672f9f679b_0_6661"/>
          <p:cNvSpPr txBox="1"/>
          <p:nvPr/>
        </p:nvSpPr>
        <p:spPr>
          <a:xfrm>
            <a:off x="518775" y="2711125"/>
            <a:ext cx="2416800" cy="2582215"/>
          </a:xfrm>
          <a:prstGeom prst="rect">
            <a:avLst/>
          </a:prstGeom>
          <a:noFill/>
          <a:ln>
            <a:noFill/>
          </a:ln>
        </p:spPr>
        <p:txBody>
          <a:bodyPr spcFirstLastPara="1" wrap="square" lIns="91425" tIns="91425" rIns="91425" bIns="91425" anchor="t" anchorCtr="0">
            <a:spAutoFit/>
          </a:bodyPr>
          <a:lstStyle/>
          <a:p>
            <a:pPr marL="0" marR="0" lvl="0" indent="0" algn="l" rtl="0">
              <a:lnSpc>
                <a:spcPct val="110000"/>
              </a:lnSpc>
              <a:spcBef>
                <a:spcPts val="300"/>
              </a:spcBef>
              <a:spcAft>
                <a:spcPts val="0"/>
              </a:spcAft>
              <a:buClr>
                <a:srgbClr val="000000"/>
              </a:buClr>
              <a:buSzPts val="1400"/>
              <a:buFont typeface="Arial"/>
              <a:buNone/>
            </a:pPr>
            <a:r>
              <a:rPr lang="zh-CN" sz="1300" b="1" i="0" u="none" strike="noStrike" cap="none" dirty="0">
                <a:solidFill>
                  <a:schemeClr val="dk2"/>
                </a:solidFill>
                <a:latin typeface="Arial"/>
                <a:ea typeface="SimSun"/>
                <a:cs typeface="Arial"/>
                <a:sym typeface="Arial"/>
              </a:rPr>
              <a:t>Quản lý chương trình của quý vị</a:t>
            </a:r>
          </a:p>
          <a:p>
            <a:pPr marL="171450" marR="0" lvl="0" indent="-171450" algn="l" rtl="0">
              <a:lnSpc>
                <a:spcPct val="100000"/>
              </a:lnSpc>
              <a:spcBef>
                <a:spcPts val="400"/>
              </a:spcBef>
              <a:spcAft>
                <a:spcPts val="0"/>
              </a:spcAft>
              <a:buClr>
                <a:schemeClr val="dk1"/>
              </a:buClr>
              <a:buSzPts val="1200"/>
              <a:buFont typeface="Arial"/>
              <a:buChar char="•"/>
            </a:pPr>
            <a:r>
              <a:rPr lang="zh-CN" sz="1100" b="0" i="0" u="none" strike="noStrike" cap="none" dirty="0">
                <a:solidFill>
                  <a:schemeClr val="dk1"/>
                </a:solidFill>
                <a:latin typeface="Arial"/>
                <a:ea typeface="SimSun"/>
                <a:cs typeface="Arial"/>
                <a:sym typeface="Arial"/>
              </a:rPr>
              <a:t>Kiểm tra tóm tắt chương trình của quý vị</a:t>
            </a:r>
            <a:br>
              <a:rPr lang="zh-CN" sz="1100" b="0" i="0" u="none" strike="noStrike" cap="none" dirty="0">
                <a:solidFill>
                  <a:schemeClr val="dk1"/>
                </a:solidFill>
                <a:latin typeface="Arial"/>
                <a:ea typeface="SimSun"/>
                <a:cs typeface="Arial"/>
                <a:sym typeface="Arial"/>
              </a:rPr>
            </a:br>
            <a:r>
              <a:rPr lang="zh-CN" sz="1100" b="0" i="0" u="none" strike="noStrike" cap="none" dirty="0">
                <a:solidFill>
                  <a:schemeClr val="dk1"/>
                </a:solidFill>
                <a:latin typeface="Arial"/>
                <a:ea typeface="SimSun"/>
                <a:cs typeface="Arial"/>
                <a:sym typeface="Arial"/>
              </a:rPr>
              <a:t>để biết thông tin chi tiết về những dịch vụ được chương trình của quý vị chi trả. </a:t>
            </a:r>
          </a:p>
          <a:p>
            <a:pPr marL="171450" marR="0" lvl="0" indent="-171450" algn="l" rtl="0">
              <a:lnSpc>
                <a:spcPct val="100000"/>
              </a:lnSpc>
              <a:spcBef>
                <a:spcPts val="800"/>
              </a:spcBef>
              <a:spcAft>
                <a:spcPts val="0"/>
              </a:spcAft>
              <a:buClr>
                <a:schemeClr val="dk1"/>
              </a:buClr>
              <a:buSzPts val="1200"/>
              <a:buFont typeface="Arial"/>
              <a:buChar char="•"/>
            </a:pPr>
            <a:r>
              <a:rPr lang="zh-CN" sz="1100" b="0" i="0" u="none" strike="noStrike" cap="none" dirty="0">
                <a:solidFill>
                  <a:schemeClr val="dk1"/>
                </a:solidFill>
                <a:latin typeface="Arial"/>
                <a:ea typeface="SimSun"/>
                <a:cs typeface="Arial"/>
                <a:sym typeface="Arial"/>
              </a:rPr>
              <a:t>Theo dõi chi tiêu của quý vị và hiểu tiến độ của quý vị trong việc đáp ứng các khoản khấu trừ cá nhân và gia đình.</a:t>
            </a:r>
          </a:p>
          <a:p>
            <a:pPr marL="0" marR="0" lvl="0" indent="0" algn="l" rtl="0">
              <a:lnSpc>
                <a:spcPct val="110000"/>
              </a:lnSpc>
              <a:spcBef>
                <a:spcPts val="300"/>
              </a:spcBef>
              <a:spcAft>
                <a:spcPts val="0"/>
              </a:spcAft>
              <a:buClr>
                <a:srgbClr val="000000"/>
              </a:buClr>
              <a:buSzPts val="1200"/>
              <a:buFont typeface="Arial"/>
              <a:buNone/>
            </a:pPr>
            <a:endParaRPr sz="1200" b="0" i="0" u="none" strike="noStrike" cap="none" dirty="0">
              <a:solidFill>
                <a:schemeClr val="dk1"/>
              </a:solidFill>
              <a:latin typeface="Arial"/>
              <a:ea typeface="Arial"/>
              <a:cs typeface="Arial"/>
              <a:sym typeface="Arial"/>
            </a:endParaRPr>
          </a:p>
        </p:txBody>
      </p:sp>
      <p:sp>
        <p:nvSpPr>
          <p:cNvPr id="602" name="Google Shape;602;g1672f9f679b_0_6661"/>
          <p:cNvSpPr txBox="1"/>
          <p:nvPr/>
        </p:nvSpPr>
        <p:spPr>
          <a:xfrm>
            <a:off x="3373200" y="2711125"/>
            <a:ext cx="2564400" cy="2951034"/>
          </a:xfrm>
          <a:prstGeom prst="rect">
            <a:avLst/>
          </a:prstGeom>
          <a:noFill/>
          <a:ln>
            <a:noFill/>
          </a:ln>
        </p:spPr>
        <p:txBody>
          <a:bodyPr spcFirstLastPara="1" wrap="square" lIns="91425" tIns="91425" rIns="91425" bIns="91425" anchor="t" anchorCtr="0">
            <a:spAutoFit/>
          </a:bodyPr>
          <a:lstStyle/>
          <a:p>
            <a:pPr marL="0" marR="0" lvl="0" indent="0" algn="l" rtl="0">
              <a:lnSpc>
                <a:spcPct val="110000"/>
              </a:lnSpc>
              <a:spcBef>
                <a:spcPts val="300"/>
              </a:spcBef>
              <a:spcAft>
                <a:spcPts val="0"/>
              </a:spcAft>
              <a:buClr>
                <a:srgbClr val="000000"/>
              </a:buClr>
              <a:buSzPts val="1400"/>
              <a:buFont typeface="Arial"/>
              <a:buNone/>
            </a:pPr>
            <a:r>
              <a:rPr lang="zh-CN" sz="1300" b="1" i="0" u="none" strike="noStrike" cap="none" dirty="0">
                <a:solidFill>
                  <a:schemeClr val="dk2"/>
                </a:solidFill>
                <a:latin typeface="Arial"/>
                <a:ea typeface="SimSun"/>
                <a:cs typeface="Arial"/>
                <a:sym typeface="Arial"/>
              </a:rPr>
              <a:t>Kết Nối để nhận dịch vụ Chăm Sóc</a:t>
            </a:r>
          </a:p>
          <a:p>
            <a:pPr marL="171450" marR="0" lvl="0" indent="-171450" algn="l" rtl="0">
              <a:lnSpc>
                <a:spcPct val="100000"/>
              </a:lnSpc>
              <a:spcBef>
                <a:spcPts val="400"/>
              </a:spcBef>
              <a:spcAft>
                <a:spcPts val="0"/>
              </a:spcAft>
              <a:buClr>
                <a:schemeClr val="dk1"/>
              </a:buClr>
              <a:buSzPts val="1200"/>
              <a:buFont typeface="Arial"/>
              <a:buChar char="•"/>
            </a:pPr>
            <a:r>
              <a:rPr lang="zh-CN" sz="1100" b="0" i="0" u="none" strike="noStrike" cap="none" dirty="0">
                <a:solidFill>
                  <a:schemeClr val="dk1"/>
                </a:solidFill>
                <a:latin typeface="Arial"/>
                <a:ea typeface="SimSun"/>
                <a:cs typeface="Arial"/>
                <a:sym typeface="Arial"/>
              </a:rPr>
              <a:t>Sử dụng các công cụ để giúp quý vị lựa chọn nhà cung cấp, nhà thuốc và cơ sở chất lượng, trong mạng lưới và tại địa phương, bao gồm các phòng khám bán lẻ tiện lợi và dịch vụ chăm sóc khẩn cấp.</a:t>
            </a:r>
          </a:p>
          <a:p>
            <a:pPr marL="171450" marR="0" lvl="0" indent="-171450" algn="l" rtl="0">
              <a:lnSpc>
                <a:spcPct val="100000"/>
              </a:lnSpc>
              <a:spcBef>
                <a:spcPts val="800"/>
              </a:spcBef>
              <a:spcAft>
                <a:spcPts val="0"/>
              </a:spcAft>
              <a:buClr>
                <a:schemeClr val="dk1"/>
              </a:buClr>
              <a:buSzPts val="1200"/>
              <a:buFont typeface="Arial"/>
              <a:buChar char="•"/>
            </a:pPr>
            <a:r>
              <a:rPr lang="zh-CN" sz="1100" b="0" i="0" u="none" strike="noStrike" cap="none" dirty="0">
                <a:solidFill>
                  <a:schemeClr val="dk1"/>
                </a:solidFill>
                <a:latin typeface="Arial"/>
                <a:ea typeface="SimSun"/>
                <a:cs typeface="Arial"/>
                <a:sym typeface="Arial"/>
              </a:rPr>
              <a:t>Nhận ước tính chi phí cho các lần thăm khám và thủ thuật trước khi nhận dịch vụ chăm sóc. </a:t>
            </a:r>
          </a:p>
          <a:p>
            <a:pPr marL="171450" marR="0" lvl="0" indent="-171450" algn="l" rtl="0">
              <a:lnSpc>
                <a:spcPct val="100000"/>
              </a:lnSpc>
              <a:spcBef>
                <a:spcPts val="800"/>
              </a:spcBef>
              <a:spcAft>
                <a:spcPts val="0"/>
              </a:spcAft>
              <a:buClr>
                <a:schemeClr val="dk1"/>
              </a:buClr>
              <a:buSzPts val="1200"/>
              <a:buFont typeface="Arial"/>
              <a:buChar char="•"/>
            </a:pPr>
            <a:r>
              <a:rPr lang="zh-CN" sz="1100" b="0" i="0" u="none" strike="noStrike" cap="none" dirty="0">
                <a:solidFill>
                  <a:schemeClr val="dk1"/>
                </a:solidFill>
                <a:latin typeface="Arial"/>
                <a:ea typeface="SimSun"/>
                <a:cs typeface="Arial"/>
                <a:sym typeface="Arial"/>
              </a:rPr>
              <a:t>Trao đổi với bác sĩ bất cứ lúc nào qua điện thoại hoặc trò chuyện video từ nhà. </a:t>
            </a:r>
          </a:p>
        </p:txBody>
      </p:sp>
      <p:sp>
        <p:nvSpPr>
          <p:cNvPr id="603" name="Google Shape;603;g1672f9f679b_0_6661"/>
          <p:cNvSpPr txBox="1"/>
          <p:nvPr/>
        </p:nvSpPr>
        <p:spPr>
          <a:xfrm>
            <a:off x="518775" y="5563400"/>
            <a:ext cx="2416800" cy="1104888"/>
          </a:xfrm>
          <a:prstGeom prst="rect">
            <a:avLst/>
          </a:prstGeom>
          <a:noFill/>
          <a:ln>
            <a:noFill/>
          </a:ln>
        </p:spPr>
        <p:txBody>
          <a:bodyPr spcFirstLastPara="1" wrap="square" lIns="91425" tIns="91425" rIns="91425" bIns="91425" anchor="t" anchorCtr="0">
            <a:spAutoFit/>
          </a:bodyPr>
          <a:lstStyle/>
          <a:p>
            <a:pPr marL="0" marR="0" lvl="0" indent="0" algn="l" rtl="0">
              <a:lnSpc>
                <a:spcPct val="110000"/>
              </a:lnSpc>
              <a:spcBef>
                <a:spcPts val="300"/>
              </a:spcBef>
              <a:spcAft>
                <a:spcPts val="0"/>
              </a:spcAft>
              <a:buClr>
                <a:srgbClr val="000000"/>
              </a:buClr>
              <a:buSzPts val="1400"/>
              <a:buFont typeface="Arial"/>
              <a:buNone/>
            </a:pPr>
            <a:r>
              <a:rPr lang="zh-CN" sz="1300" b="1" i="0" u="none" strike="noStrike" cap="none" dirty="0">
                <a:solidFill>
                  <a:schemeClr val="dk2"/>
                </a:solidFill>
                <a:latin typeface="Arial"/>
                <a:ea typeface="SimSun"/>
                <a:cs typeface="Arial"/>
                <a:sym typeface="Arial"/>
              </a:rPr>
              <a:t>Xem yêu cầu thanh toán </a:t>
            </a:r>
          </a:p>
          <a:p>
            <a:pPr marL="171450" marR="0" lvl="0" indent="-171450" algn="l" rtl="0">
              <a:lnSpc>
                <a:spcPct val="100000"/>
              </a:lnSpc>
              <a:spcBef>
                <a:spcPts val="400"/>
              </a:spcBef>
              <a:spcAft>
                <a:spcPts val="0"/>
              </a:spcAft>
              <a:buClr>
                <a:schemeClr val="dk1"/>
              </a:buClr>
              <a:buSzPts val="1200"/>
              <a:buFont typeface="Arial"/>
              <a:buChar char="•"/>
            </a:pPr>
            <a:r>
              <a:rPr lang="zh-CN" sz="1100" b="0" i="0" u="none" strike="noStrike" cap="none" spc="-30" dirty="0">
                <a:solidFill>
                  <a:schemeClr val="dk1"/>
                </a:solidFill>
                <a:latin typeface="Arial"/>
                <a:ea typeface="SimSun"/>
                <a:cs typeface="Arial"/>
                <a:sym typeface="Arial"/>
              </a:rPr>
              <a:t>Kiểm tra yêu cầu thanh toán tối đa hai năm cho cả gia đình quý vị.</a:t>
            </a:r>
          </a:p>
          <a:p>
            <a:pPr marL="171450" marR="0" lvl="0" indent="-171450" algn="l" rtl="0">
              <a:lnSpc>
                <a:spcPct val="100000"/>
              </a:lnSpc>
              <a:spcBef>
                <a:spcPts val="800"/>
              </a:spcBef>
              <a:spcAft>
                <a:spcPts val="0"/>
              </a:spcAft>
              <a:buClr>
                <a:schemeClr val="dk1"/>
              </a:buClr>
              <a:buSzPts val="1200"/>
              <a:buFont typeface="Arial"/>
              <a:buChar char="•"/>
            </a:pPr>
            <a:r>
              <a:rPr lang="zh-CN" sz="1100" b="0" i="0" u="none" strike="noStrike" cap="none" dirty="0">
                <a:solidFill>
                  <a:schemeClr val="dk1"/>
                </a:solidFill>
                <a:latin typeface="Arial"/>
                <a:ea typeface="SimSun"/>
                <a:cs typeface="Arial"/>
                <a:sym typeface="Arial"/>
              </a:rPr>
              <a:t>Trả tiền yêu cầu thanh toán.</a:t>
            </a:r>
          </a:p>
        </p:txBody>
      </p:sp>
      <p:sp>
        <p:nvSpPr>
          <p:cNvPr id="604" name="Google Shape;604;g1672f9f679b_0_6661"/>
          <p:cNvSpPr txBox="1"/>
          <p:nvPr/>
        </p:nvSpPr>
        <p:spPr>
          <a:xfrm>
            <a:off x="3373200" y="5563400"/>
            <a:ext cx="2416800" cy="833018"/>
          </a:xfrm>
          <a:prstGeom prst="rect">
            <a:avLst/>
          </a:prstGeom>
          <a:noFill/>
          <a:ln>
            <a:noFill/>
          </a:ln>
        </p:spPr>
        <p:txBody>
          <a:bodyPr spcFirstLastPara="1" wrap="square" lIns="91425" tIns="91425" rIns="91425" bIns="91425" anchor="t" anchorCtr="0">
            <a:spAutoFit/>
          </a:bodyPr>
          <a:lstStyle/>
          <a:p>
            <a:pPr marL="0" marR="0" lvl="0" indent="0" algn="l" rtl="0">
              <a:lnSpc>
                <a:spcPct val="110000"/>
              </a:lnSpc>
              <a:spcBef>
                <a:spcPts val="300"/>
              </a:spcBef>
              <a:spcAft>
                <a:spcPts val="0"/>
              </a:spcAft>
              <a:buClr>
                <a:srgbClr val="000000"/>
              </a:buClr>
              <a:buSzPts val="1400"/>
              <a:buFont typeface="Arial"/>
              <a:buNone/>
            </a:pPr>
            <a:r>
              <a:rPr lang="zh-CN" sz="1300" b="1" i="0" u="none" strike="noStrike" cap="none" spc="-30" dirty="0">
                <a:solidFill>
                  <a:schemeClr val="dk2"/>
                </a:solidFill>
                <a:latin typeface="Arial"/>
                <a:ea typeface="SimSun"/>
                <a:cs typeface="Arial"/>
                <a:sym typeface="Arial"/>
              </a:rPr>
              <a:t>Cải thiện sức khỏe của quý vị</a:t>
            </a:r>
          </a:p>
          <a:p>
            <a:pPr marL="0" marR="0" lvl="0" indent="0" algn="l" rtl="0">
              <a:lnSpc>
                <a:spcPct val="100000"/>
              </a:lnSpc>
              <a:spcBef>
                <a:spcPts val="400"/>
              </a:spcBef>
              <a:spcAft>
                <a:spcPts val="0"/>
              </a:spcAft>
              <a:buClr>
                <a:srgbClr val="000000"/>
              </a:buClr>
              <a:buSzPts val="1200"/>
              <a:buFont typeface="Arial"/>
              <a:buNone/>
            </a:pPr>
            <a:r>
              <a:rPr lang="zh-CN" sz="1100" b="0" i="0" u="none" strike="noStrike" cap="none" dirty="0">
                <a:solidFill>
                  <a:schemeClr val="dk1"/>
                </a:solidFill>
                <a:latin typeface="Arial"/>
                <a:ea typeface="SimSun"/>
                <a:cs typeface="Arial"/>
                <a:sym typeface="Arial"/>
              </a:rPr>
              <a:t>Nhận lời nhắc cá nhân để cải thiện sức khỏe của quý vị.</a:t>
            </a:r>
          </a:p>
        </p:txBody>
      </p:sp>
      <p:sp>
        <p:nvSpPr>
          <p:cNvPr id="605" name="Google Shape;605;g1672f9f679b_0_6661"/>
          <p:cNvSpPr/>
          <p:nvPr/>
        </p:nvSpPr>
        <p:spPr>
          <a:xfrm>
            <a:off x="268248" y="2789124"/>
            <a:ext cx="250527" cy="323604"/>
          </a:xfrm>
          <a:custGeom>
            <a:avLst/>
            <a:gdLst/>
            <a:ahLst/>
            <a:cxnLst/>
            <a:rect l="l" t="t" r="r" b="b"/>
            <a:pathLst>
              <a:path w="3736" h="5197" extrusionOk="0">
                <a:moveTo>
                  <a:pt x="3281" y="5197"/>
                </a:moveTo>
                <a:cubicBezTo>
                  <a:pt x="455" y="5197"/>
                  <a:pt x="455" y="5197"/>
                  <a:pt x="455" y="5197"/>
                </a:cubicBezTo>
                <a:cubicBezTo>
                  <a:pt x="204" y="5197"/>
                  <a:pt x="0" y="4993"/>
                  <a:pt x="0" y="4742"/>
                </a:cubicBezTo>
                <a:cubicBezTo>
                  <a:pt x="0" y="797"/>
                  <a:pt x="0" y="797"/>
                  <a:pt x="0" y="797"/>
                </a:cubicBezTo>
                <a:cubicBezTo>
                  <a:pt x="0" y="547"/>
                  <a:pt x="204" y="343"/>
                  <a:pt x="455" y="343"/>
                </a:cubicBezTo>
                <a:cubicBezTo>
                  <a:pt x="1399" y="343"/>
                  <a:pt x="1399" y="343"/>
                  <a:pt x="1399" y="343"/>
                </a:cubicBezTo>
                <a:cubicBezTo>
                  <a:pt x="1463" y="144"/>
                  <a:pt x="1649" y="0"/>
                  <a:pt x="1868" y="0"/>
                </a:cubicBezTo>
                <a:cubicBezTo>
                  <a:pt x="2087" y="0"/>
                  <a:pt x="2274" y="144"/>
                  <a:pt x="2337" y="343"/>
                </a:cubicBezTo>
                <a:cubicBezTo>
                  <a:pt x="3281" y="343"/>
                  <a:pt x="3281" y="343"/>
                  <a:pt x="3281" y="343"/>
                </a:cubicBezTo>
                <a:cubicBezTo>
                  <a:pt x="3532" y="343"/>
                  <a:pt x="3736" y="547"/>
                  <a:pt x="3736" y="797"/>
                </a:cubicBezTo>
                <a:cubicBezTo>
                  <a:pt x="3736" y="4742"/>
                  <a:pt x="3736" y="4742"/>
                  <a:pt x="3736" y="4742"/>
                </a:cubicBezTo>
                <a:cubicBezTo>
                  <a:pt x="3736" y="4993"/>
                  <a:pt x="3532" y="5197"/>
                  <a:pt x="3281" y="5197"/>
                </a:cubicBezTo>
                <a:close/>
                <a:moveTo>
                  <a:pt x="455" y="575"/>
                </a:moveTo>
                <a:cubicBezTo>
                  <a:pt x="332" y="575"/>
                  <a:pt x="233" y="675"/>
                  <a:pt x="233" y="797"/>
                </a:cubicBezTo>
                <a:cubicBezTo>
                  <a:pt x="233" y="4742"/>
                  <a:pt x="233" y="4742"/>
                  <a:pt x="233" y="4742"/>
                </a:cubicBezTo>
                <a:cubicBezTo>
                  <a:pt x="233" y="4865"/>
                  <a:pt x="332" y="4964"/>
                  <a:pt x="455" y="4964"/>
                </a:cubicBezTo>
                <a:cubicBezTo>
                  <a:pt x="3281" y="4964"/>
                  <a:pt x="3281" y="4964"/>
                  <a:pt x="3281" y="4964"/>
                </a:cubicBezTo>
                <a:cubicBezTo>
                  <a:pt x="3404" y="4964"/>
                  <a:pt x="3503" y="4865"/>
                  <a:pt x="3503" y="4742"/>
                </a:cubicBezTo>
                <a:cubicBezTo>
                  <a:pt x="3503" y="797"/>
                  <a:pt x="3503" y="797"/>
                  <a:pt x="3503" y="797"/>
                </a:cubicBezTo>
                <a:cubicBezTo>
                  <a:pt x="3503" y="675"/>
                  <a:pt x="3404" y="575"/>
                  <a:pt x="3281" y="575"/>
                </a:cubicBezTo>
                <a:cubicBezTo>
                  <a:pt x="2353" y="575"/>
                  <a:pt x="2353" y="575"/>
                  <a:pt x="2353" y="575"/>
                </a:cubicBezTo>
                <a:cubicBezTo>
                  <a:pt x="2345" y="621"/>
                  <a:pt x="2331" y="664"/>
                  <a:pt x="2312" y="705"/>
                </a:cubicBezTo>
                <a:cubicBezTo>
                  <a:pt x="2360" y="725"/>
                  <a:pt x="2406" y="750"/>
                  <a:pt x="2448" y="779"/>
                </a:cubicBezTo>
                <a:cubicBezTo>
                  <a:pt x="2480" y="802"/>
                  <a:pt x="2511" y="827"/>
                  <a:pt x="2539" y="854"/>
                </a:cubicBezTo>
                <a:cubicBezTo>
                  <a:pt x="3234" y="854"/>
                  <a:pt x="3234" y="854"/>
                  <a:pt x="3234" y="854"/>
                </a:cubicBezTo>
                <a:cubicBezTo>
                  <a:pt x="3234" y="4674"/>
                  <a:pt x="3234" y="4674"/>
                  <a:pt x="3234" y="4674"/>
                </a:cubicBezTo>
                <a:cubicBezTo>
                  <a:pt x="476" y="4674"/>
                  <a:pt x="476" y="4674"/>
                  <a:pt x="476" y="4674"/>
                </a:cubicBezTo>
                <a:cubicBezTo>
                  <a:pt x="476" y="854"/>
                  <a:pt x="476" y="854"/>
                  <a:pt x="476" y="854"/>
                </a:cubicBezTo>
                <a:cubicBezTo>
                  <a:pt x="1198" y="854"/>
                  <a:pt x="1198" y="854"/>
                  <a:pt x="1198" y="854"/>
                </a:cubicBezTo>
                <a:cubicBezTo>
                  <a:pt x="1225" y="827"/>
                  <a:pt x="1256" y="802"/>
                  <a:pt x="1289" y="779"/>
                </a:cubicBezTo>
                <a:cubicBezTo>
                  <a:pt x="1331" y="750"/>
                  <a:pt x="1376" y="725"/>
                  <a:pt x="1424" y="705"/>
                </a:cubicBezTo>
                <a:cubicBezTo>
                  <a:pt x="1405" y="664"/>
                  <a:pt x="1391" y="621"/>
                  <a:pt x="1383" y="575"/>
                </a:cubicBezTo>
                <a:lnTo>
                  <a:pt x="455" y="575"/>
                </a:lnTo>
                <a:close/>
                <a:moveTo>
                  <a:pt x="708" y="4442"/>
                </a:moveTo>
                <a:cubicBezTo>
                  <a:pt x="3002" y="4442"/>
                  <a:pt x="3002" y="4442"/>
                  <a:pt x="3002" y="4442"/>
                </a:cubicBezTo>
                <a:cubicBezTo>
                  <a:pt x="3002" y="1938"/>
                  <a:pt x="3002" y="1938"/>
                  <a:pt x="3002" y="1938"/>
                </a:cubicBezTo>
                <a:cubicBezTo>
                  <a:pt x="2670" y="2345"/>
                  <a:pt x="2670" y="2345"/>
                  <a:pt x="2670" y="2345"/>
                </a:cubicBezTo>
                <a:cubicBezTo>
                  <a:pt x="2670" y="3741"/>
                  <a:pt x="2670" y="3741"/>
                  <a:pt x="2670" y="3741"/>
                </a:cubicBezTo>
                <a:cubicBezTo>
                  <a:pt x="1050" y="3741"/>
                  <a:pt x="1050" y="3741"/>
                  <a:pt x="1050" y="3741"/>
                </a:cubicBezTo>
                <a:cubicBezTo>
                  <a:pt x="1050" y="2121"/>
                  <a:pt x="1050" y="2121"/>
                  <a:pt x="1050" y="2121"/>
                </a:cubicBezTo>
                <a:cubicBezTo>
                  <a:pt x="2554" y="2121"/>
                  <a:pt x="2554" y="2121"/>
                  <a:pt x="2554" y="2121"/>
                </a:cubicBezTo>
                <a:cubicBezTo>
                  <a:pt x="3002" y="1571"/>
                  <a:pt x="3002" y="1571"/>
                  <a:pt x="3002" y="1571"/>
                </a:cubicBezTo>
                <a:cubicBezTo>
                  <a:pt x="3002" y="1087"/>
                  <a:pt x="3002" y="1087"/>
                  <a:pt x="3002" y="1087"/>
                </a:cubicBezTo>
                <a:cubicBezTo>
                  <a:pt x="2694" y="1087"/>
                  <a:pt x="2694" y="1087"/>
                  <a:pt x="2694" y="1087"/>
                </a:cubicBezTo>
                <a:cubicBezTo>
                  <a:pt x="2722" y="1155"/>
                  <a:pt x="2741" y="1231"/>
                  <a:pt x="2752" y="1313"/>
                </a:cubicBezTo>
                <a:cubicBezTo>
                  <a:pt x="2752" y="1320"/>
                  <a:pt x="2752" y="1320"/>
                  <a:pt x="2752" y="1320"/>
                </a:cubicBezTo>
                <a:cubicBezTo>
                  <a:pt x="2752" y="1574"/>
                  <a:pt x="2752" y="1574"/>
                  <a:pt x="2752" y="1574"/>
                </a:cubicBezTo>
                <a:cubicBezTo>
                  <a:pt x="984" y="1574"/>
                  <a:pt x="984" y="1574"/>
                  <a:pt x="984" y="1574"/>
                </a:cubicBezTo>
                <a:cubicBezTo>
                  <a:pt x="984" y="1320"/>
                  <a:pt x="984" y="1320"/>
                  <a:pt x="984" y="1320"/>
                </a:cubicBezTo>
                <a:cubicBezTo>
                  <a:pt x="984" y="1313"/>
                  <a:pt x="984" y="1313"/>
                  <a:pt x="984" y="1313"/>
                </a:cubicBezTo>
                <a:cubicBezTo>
                  <a:pt x="995" y="1231"/>
                  <a:pt x="1014" y="1155"/>
                  <a:pt x="1042" y="1087"/>
                </a:cubicBezTo>
                <a:cubicBezTo>
                  <a:pt x="708" y="1087"/>
                  <a:pt x="708" y="1087"/>
                  <a:pt x="708" y="1087"/>
                </a:cubicBezTo>
                <a:lnTo>
                  <a:pt x="708" y="4442"/>
                </a:lnTo>
                <a:close/>
                <a:moveTo>
                  <a:pt x="1283" y="3508"/>
                </a:moveTo>
                <a:cubicBezTo>
                  <a:pt x="2438" y="3508"/>
                  <a:pt x="2438" y="3508"/>
                  <a:pt x="2438" y="3508"/>
                </a:cubicBezTo>
                <a:cubicBezTo>
                  <a:pt x="2438" y="2630"/>
                  <a:pt x="2438" y="2630"/>
                  <a:pt x="2438" y="2630"/>
                </a:cubicBezTo>
                <a:cubicBezTo>
                  <a:pt x="1840" y="3362"/>
                  <a:pt x="1840" y="3362"/>
                  <a:pt x="1840" y="3362"/>
                </a:cubicBezTo>
                <a:cubicBezTo>
                  <a:pt x="1469" y="2842"/>
                  <a:pt x="1469" y="2842"/>
                  <a:pt x="1469" y="2842"/>
                </a:cubicBezTo>
                <a:cubicBezTo>
                  <a:pt x="1657" y="2707"/>
                  <a:pt x="1657" y="2707"/>
                  <a:pt x="1657" y="2707"/>
                </a:cubicBezTo>
                <a:cubicBezTo>
                  <a:pt x="1852" y="2980"/>
                  <a:pt x="1852" y="2980"/>
                  <a:pt x="1852" y="2980"/>
                </a:cubicBezTo>
                <a:cubicBezTo>
                  <a:pt x="2364" y="2353"/>
                  <a:pt x="2364" y="2353"/>
                  <a:pt x="2364" y="2353"/>
                </a:cubicBezTo>
                <a:cubicBezTo>
                  <a:pt x="1283" y="2353"/>
                  <a:pt x="1283" y="2353"/>
                  <a:pt x="1283" y="2353"/>
                </a:cubicBezTo>
                <a:lnTo>
                  <a:pt x="1283" y="3508"/>
                </a:lnTo>
                <a:close/>
                <a:moveTo>
                  <a:pt x="1216" y="1342"/>
                </a:moveTo>
                <a:cubicBezTo>
                  <a:pt x="2520" y="1342"/>
                  <a:pt x="2520" y="1342"/>
                  <a:pt x="2520" y="1342"/>
                </a:cubicBezTo>
                <a:cubicBezTo>
                  <a:pt x="2520" y="1335"/>
                  <a:pt x="2520" y="1335"/>
                  <a:pt x="2520" y="1335"/>
                </a:cubicBezTo>
                <a:cubicBezTo>
                  <a:pt x="2498" y="1170"/>
                  <a:pt x="2431" y="1050"/>
                  <a:pt x="2315" y="970"/>
                </a:cubicBezTo>
                <a:cubicBezTo>
                  <a:pt x="2267" y="937"/>
                  <a:pt x="2212" y="911"/>
                  <a:pt x="2151" y="895"/>
                </a:cubicBezTo>
                <a:cubicBezTo>
                  <a:pt x="2071" y="951"/>
                  <a:pt x="1973" y="984"/>
                  <a:pt x="1868" y="984"/>
                </a:cubicBezTo>
                <a:cubicBezTo>
                  <a:pt x="1763" y="984"/>
                  <a:pt x="1665" y="951"/>
                  <a:pt x="1585" y="895"/>
                </a:cubicBezTo>
                <a:cubicBezTo>
                  <a:pt x="1524" y="911"/>
                  <a:pt x="1469" y="937"/>
                  <a:pt x="1421" y="970"/>
                </a:cubicBezTo>
                <a:cubicBezTo>
                  <a:pt x="1306" y="1050"/>
                  <a:pt x="1238" y="1170"/>
                  <a:pt x="1216" y="1335"/>
                </a:cubicBezTo>
                <a:lnTo>
                  <a:pt x="1216" y="1342"/>
                </a:lnTo>
                <a:close/>
                <a:moveTo>
                  <a:pt x="1868" y="233"/>
                </a:moveTo>
                <a:cubicBezTo>
                  <a:pt x="1725" y="233"/>
                  <a:pt x="1608" y="349"/>
                  <a:pt x="1608" y="492"/>
                </a:cubicBezTo>
                <a:cubicBezTo>
                  <a:pt x="1608" y="635"/>
                  <a:pt x="1725" y="752"/>
                  <a:pt x="1868" y="752"/>
                </a:cubicBezTo>
                <a:cubicBezTo>
                  <a:pt x="2011" y="752"/>
                  <a:pt x="2128" y="635"/>
                  <a:pt x="2128" y="492"/>
                </a:cubicBezTo>
                <a:cubicBezTo>
                  <a:pt x="2128" y="349"/>
                  <a:pt x="2011" y="233"/>
                  <a:pt x="1868" y="233"/>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nvGrpSpPr>
          <p:cNvPr id="606" name="Google Shape;606;g1672f9f679b_0_6661"/>
          <p:cNvGrpSpPr/>
          <p:nvPr/>
        </p:nvGrpSpPr>
        <p:grpSpPr>
          <a:xfrm>
            <a:off x="268251" y="5677557"/>
            <a:ext cx="250505" cy="260592"/>
            <a:chOff x="3436938" y="1293813"/>
            <a:chExt cx="425450" cy="534987"/>
          </a:xfrm>
        </p:grpSpPr>
        <p:sp>
          <p:nvSpPr>
            <p:cNvPr id="607" name="Google Shape;607;g1672f9f679b_0_6661"/>
            <p:cNvSpPr/>
            <p:nvPr/>
          </p:nvSpPr>
          <p:spPr>
            <a:xfrm>
              <a:off x="3436938" y="1293813"/>
              <a:ext cx="425450" cy="534987"/>
            </a:xfrm>
            <a:custGeom>
              <a:avLst/>
              <a:gdLst/>
              <a:ahLst/>
              <a:cxnLst/>
              <a:rect l="l" t="t" r="r" b="b"/>
              <a:pathLst>
                <a:path w="268" h="337" extrusionOk="0">
                  <a:moveTo>
                    <a:pt x="268" y="337"/>
                  </a:moveTo>
                  <a:lnTo>
                    <a:pt x="34" y="337"/>
                  </a:lnTo>
                  <a:lnTo>
                    <a:pt x="34" y="305"/>
                  </a:lnTo>
                  <a:lnTo>
                    <a:pt x="0" y="305"/>
                  </a:lnTo>
                  <a:lnTo>
                    <a:pt x="0" y="0"/>
                  </a:lnTo>
                  <a:lnTo>
                    <a:pt x="236" y="0"/>
                  </a:lnTo>
                  <a:lnTo>
                    <a:pt x="236" y="24"/>
                  </a:lnTo>
                  <a:lnTo>
                    <a:pt x="268" y="24"/>
                  </a:lnTo>
                  <a:lnTo>
                    <a:pt x="268" y="337"/>
                  </a:lnTo>
                  <a:close/>
                  <a:moveTo>
                    <a:pt x="49" y="322"/>
                  </a:moveTo>
                  <a:lnTo>
                    <a:pt x="253" y="322"/>
                  </a:lnTo>
                  <a:lnTo>
                    <a:pt x="253" y="39"/>
                  </a:lnTo>
                  <a:lnTo>
                    <a:pt x="236" y="39"/>
                  </a:lnTo>
                  <a:lnTo>
                    <a:pt x="236" y="305"/>
                  </a:lnTo>
                  <a:lnTo>
                    <a:pt x="49" y="305"/>
                  </a:lnTo>
                  <a:lnTo>
                    <a:pt x="49" y="322"/>
                  </a:lnTo>
                  <a:close/>
                  <a:moveTo>
                    <a:pt x="15" y="290"/>
                  </a:moveTo>
                  <a:lnTo>
                    <a:pt x="221" y="290"/>
                  </a:lnTo>
                  <a:lnTo>
                    <a:pt x="221" y="15"/>
                  </a:lnTo>
                  <a:lnTo>
                    <a:pt x="15" y="15"/>
                  </a:lnTo>
                  <a:lnTo>
                    <a:pt x="15" y="29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08" name="Google Shape;608;g1672f9f679b_0_6661"/>
            <p:cNvSpPr/>
            <p:nvPr/>
          </p:nvSpPr>
          <p:spPr>
            <a:xfrm>
              <a:off x="3486151" y="1609725"/>
              <a:ext cx="152400" cy="237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09" name="Google Shape;609;g1672f9f679b_0_6661"/>
            <p:cNvSpPr/>
            <p:nvPr/>
          </p:nvSpPr>
          <p:spPr>
            <a:xfrm>
              <a:off x="3484563" y="1438275"/>
              <a:ext cx="268200" cy="237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10" name="Google Shape;610;g1672f9f679b_0_6661"/>
            <p:cNvSpPr/>
            <p:nvPr/>
          </p:nvSpPr>
          <p:spPr>
            <a:xfrm>
              <a:off x="3484563" y="1495425"/>
              <a:ext cx="268200" cy="237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11" name="Google Shape;611;g1672f9f679b_0_6661"/>
            <p:cNvSpPr/>
            <p:nvPr/>
          </p:nvSpPr>
          <p:spPr>
            <a:xfrm>
              <a:off x="3484563" y="1552575"/>
              <a:ext cx="268200" cy="237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pic>
        <p:nvPicPr>
          <p:cNvPr id="612" name="Google Shape;612;g1672f9f679b_0_666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919099" y="2712925"/>
            <a:ext cx="470575" cy="470575"/>
          </a:xfrm>
          <a:prstGeom prst="rect">
            <a:avLst/>
          </a:prstGeom>
          <a:noFill/>
          <a:ln>
            <a:noFill/>
          </a:ln>
        </p:spPr>
      </p:pic>
      <p:pic>
        <p:nvPicPr>
          <p:cNvPr id="613" name="Google Shape;613;g1672f9f679b_0_6661"/>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908362" y="5601342"/>
            <a:ext cx="492075" cy="492100"/>
          </a:xfrm>
          <a:prstGeom prst="rect">
            <a:avLst/>
          </a:prstGeom>
          <a:noFill/>
          <a:ln>
            <a:noFill/>
          </a:ln>
        </p:spPr>
      </p:pic>
      <p:grpSp>
        <p:nvGrpSpPr>
          <p:cNvPr id="614" name="Google Shape;614;g1672f9f679b_0_6661"/>
          <p:cNvGrpSpPr/>
          <p:nvPr/>
        </p:nvGrpSpPr>
        <p:grpSpPr>
          <a:xfrm>
            <a:off x="6238317" y="3753011"/>
            <a:ext cx="2340645" cy="1391779"/>
            <a:chOff x="4489704" y="2432304"/>
            <a:chExt cx="4849068" cy="2883919"/>
          </a:xfrm>
        </p:grpSpPr>
        <p:pic>
          <p:nvPicPr>
            <p:cNvPr id="615" name="Google Shape;615;g1672f9f679b_0_6661" descr="A screen shot of a computer&#10;&#10;Description automatically generated"/>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489704" y="2432304"/>
              <a:ext cx="4849068" cy="2883919"/>
            </a:xfrm>
            <a:prstGeom prst="rect">
              <a:avLst/>
            </a:prstGeom>
            <a:noFill/>
            <a:ln>
              <a:noFill/>
            </a:ln>
          </p:spPr>
        </p:pic>
        <p:pic>
          <p:nvPicPr>
            <p:cNvPr id="616" name="Google Shape;616;g1672f9f679b_0_6661" descr="Graphical user interface, text, application, email&#10;&#10;Description automatically generated"/>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5072266" y="2556714"/>
              <a:ext cx="3685032" cy="2429928"/>
            </a:xfrm>
            <a:prstGeom prst="rect">
              <a:avLst/>
            </a:prstGeom>
            <a:noFill/>
            <a:ln>
              <a:noFill/>
            </a:ln>
          </p:spPr>
        </p:pic>
      </p:grpSp>
      <p:grpSp>
        <p:nvGrpSpPr>
          <p:cNvPr id="617" name="Google Shape;617;g1672f9f679b_0_6661"/>
          <p:cNvGrpSpPr/>
          <p:nvPr/>
        </p:nvGrpSpPr>
        <p:grpSpPr>
          <a:xfrm>
            <a:off x="8022164" y="4180038"/>
            <a:ext cx="712829" cy="1276466"/>
            <a:chOff x="3457430" y="749808"/>
            <a:chExt cx="2859324" cy="4990093"/>
          </a:xfrm>
        </p:grpSpPr>
        <p:grpSp>
          <p:nvGrpSpPr>
            <p:cNvPr id="618" name="Google Shape;618;g1672f9f679b_0_6661"/>
            <p:cNvGrpSpPr/>
            <p:nvPr/>
          </p:nvGrpSpPr>
          <p:grpSpPr>
            <a:xfrm>
              <a:off x="3457430" y="749808"/>
              <a:ext cx="2859324" cy="4990093"/>
              <a:chOff x="2794151" y="704645"/>
              <a:chExt cx="2859324" cy="4990093"/>
            </a:xfrm>
          </p:grpSpPr>
          <p:pic>
            <p:nvPicPr>
              <p:cNvPr id="619" name="Google Shape;619;g1672f9f679b_0_6661" descr="A screenshot of a cell phone&#10;&#10;Description automatically generated"/>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3189796" y="1246651"/>
                <a:ext cx="2060498" cy="3820687"/>
              </a:xfrm>
              <a:prstGeom prst="rect">
                <a:avLst/>
              </a:prstGeom>
              <a:noFill/>
              <a:ln>
                <a:noFill/>
              </a:ln>
            </p:spPr>
          </p:pic>
          <p:grpSp>
            <p:nvGrpSpPr>
              <p:cNvPr id="620" name="Google Shape;620;g1672f9f679b_0_6661"/>
              <p:cNvGrpSpPr/>
              <p:nvPr/>
            </p:nvGrpSpPr>
            <p:grpSpPr>
              <a:xfrm>
                <a:off x="3189878" y="4882158"/>
                <a:ext cx="2057400" cy="323100"/>
                <a:chOff x="3177178" y="4888508"/>
                <a:chExt cx="2057400" cy="323100"/>
              </a:xfrm>
            </p:grpSpPr>
            <p:sp>
              <p:nvSpPr>
                <p:cNvPr id="621" name="Google Shape;621;g1672f9f679b_0_6661"/>
                <p:cNvSpPr/>
                <p:nvPr/>
              </p:nvSpPr>
              <p:spPr>
                <a:xfrm>
                  <a:off x="3177178" y="4888508"/>
                  <a:ext cx="2057400" cy="323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1" i="0" u="none" strike="noStrike" cap="none">
                    <a:solidFill>
                      <a:srgbClr val="FFFFFF"/>
                    </a:solidFill>
                    <a:latin typeface="Arial"/>
                    <a:ea typeface="Arial"/>
                    <a:cs typeface="Arial"/>
                    <a:sym typeface="Arial"/>
                  </a:endParaRPr>
                </a:p>
              </p:txBody>
            </p:sp>
            <p:pic>
              <p:nvPicPr>
                <p:cNvPr id="622" name="Google Shape;622;g1672f9f679b_0_6661" descr="image001"/>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3177178" y="4934328"/>
                  <a:ext cx="2057400" cy="271707"/>
                </a:xfrm>
                <a:prstGeom prst="rect">
                  <a:avLst/>
                </a:prstGeom>
                <a:noFill/>
                <a:ln>
                  <a:noFill/>
                </a:ln>
              </p:spPr>
            </p:pic>
          </p:grpSp>
          <p:pic>
            <p:nvPicPr>
              <p:cNvPr id="623" name="Google Shape;623;g1672f9f679b_0_6661" descr="A screen shot of a computer&#10;&#10;Description automatically generated"/>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2794151" y="704645"/>
                <a:ext cx="2859324" cy="4990093"/>
              </a:xfrm>
              <a:prstGeom prst="rect">
                <a:avLst/>
              </a:prstGeom>
              <a:noFill/>
              <a:ln>
                <a:noFill/>
              </a:ln>
            </p:spPr>
          </p:pic>
        </p:grpSp>
        <p:pic>
          <p:nvPicPr>
            <p:cNvPr id="624" name="Google Shape;624;g1672f9f679b_0_6661" descr="Graphical user interface, application, Teams&#10;&#10;Description automatically generated"/>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3860490" y="1298569"/>
              <a:ext cx="2038505" cy="352432"/>
            </a:xfrm>
            <a:prstGeom prst="rect">
              <a:avLst/>
            </a:prstGeom>
            <a:noFill/>
            <a:ln>
              <a:noFill/>
            </a:ln>
          </p:spPr>
        </p:pic>
        <p:pic>
          <p:nvPicPr>
            <p:cNvPr id="625" name="Google Shape;625;g1672f9f679b_0_6661" descr="Graphical user interface, application, Teams&#10;&#10;Description automatically generated"/>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a:off x="3862838" y="4959866"/>
              <a:ext cx="2047308" cy="286152"/>
            </a:xfrm>
            <a:prstGeom prst="rect">
              <a:avLst/>
            </a:prstGeom>
            <a:noFill/>
            <a:ln>
              <a:noFill/>
            </a:ln>
          </p:spPr>
        </p:pic>
        <p:pic>
          <p:nvPicPr>
            <p:cNvPr id="626" name="Google Shape;626;g1672f9f679b_0_6661" descr="Graphical user interface, application, Teams&#10;&#10;Description automatically generated"/>
            <p:cNvPicPr preferRelativeResize="0"/>
            <p:nvPr/>
          </p:nvPicPr>
          <p:blipFill rotWithShape="1">
            <a:blip r:embed="rId14" cstate="screen">
              <a:alphaModFix/>
              <a:extLst>
                <a:ext uri="{28A0092B-C50C-407E-A947-70E740481C1C}">
                  <a14:useLocalDpi xmlns:a14="http://schemas.microsoft.com/office/drawing/2010/main"/>
                </a:ext>
              </a:extLst>
            </a:blip>
            <a:srcRect/>
            <a:stretch/>
          </p:blipFill>
          <p:spPr>
            <a:xfrm>
              <a:off x="3860490" y="1659466"/>
              <a:ext cx="2038505" cy="3251649"/>
            </a:xfrm>
            <a:prstGeom prst="rect">
              <a:avLst/>
            </a:prstGeom>
            <a:noFill/>
            <a:ln>
              <a:noFill/>
            </a:ln>
          </p:spPr>
        </p:pic>
      </p:grpSp>
      <p:pic>
        <p:nvPicPr>
          <p:cNvPr id="3" name="Slide_34">
            <a:hlinkClick r:id="" action="ppaction://media"/>
            <a:extLst>
              <a:ext uri="{FF2B5EF4-FFF2-40B4-BE49-F238E27FC236}">
                <a16:creationId xmlns:a16="http://schemas.microsoft.com/office/drawing/2014/main" id="{3FC7927A-FB55-1E30-16BE-F9BDC09FB146}"/>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6238317" y="576602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g1672f9f679b_0_6720"/>
          <p:cNvSpPr/>
          <p:nvPr/>
        </p:nvSpPr>
        <p:spPr>
          <a:xfrm>
            <a:off x="224425" y="742950"/>
            <a:ext cx="3024000" cy="55845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 name="Google Shape;633;g1672f9f679b_0_6720"/>
          <p:cNvSpPr txBox="1"/>
          <p:nvPr/>
        </p:nvSpPr>
        <p:spPr>
          <a:xfrm>
            <a:off x="537025" y="1222200"/>
            <a:ext cx="2398800" cy="16956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DECFE5"/>
              </a:buClr>
              <a:buSzPts val="2400"/>
              <a:buFont typeface="Arial"/>
              <a:buNone/>
            </a:pPr>
            <a:r>
              <a:rPr lang="zh-CN" sz="2000">
                <a:solidFill>
                  <a:schemeClr val="lt1"/>
                </a:solidFill>
              </a:rPr>
              <a:t>Điểm Nổi Bật của </a:t>
            </a:r>
            <a:r>
              <a:rPr lang="zh-CN" sz="2000" b="1" i="0" u="none" strike="noStrike" cap="none">
                <a:solidFill>
                  <a:schemeClr val="lt1"/>
                </a:solidFill>
                <a:latin typeface="Arial"/>
                <a:ea typeface="SimSun"/>
                <a:cs typeface="Arial"/>
                <a:sym typeface="Arial"/>
              </a:rPr>
              <a:t>Y Tế Từ Xa </a:t>
            </a:r>
          </a:p>
        </p:txBody>
      </p:sp>
      <p:cxnSp>
        <p:nvCxnSpPr>
          <p:cNvPr id="634" name="Google Shape;634;g1672f9f679b_0_6720"/>
          <p:cNvCxnSpPr/>
          <p:nvPr/>
        </p:nvCxnSpPr>
        <p:spPr>
          <a:xfrm>
            <a:off x="996175" y="2668575"/>
            <a:ext cx="1480500" cy="0"/>
          </a:xfrm>
          <a:prstGeom prst="straightConnector1">
            <a:avLst/>
          </a:prstGeom>
          <a:noFill/>
          <a:ln w="19050" cap="flat" cmpd="sng">
            <a:solidFill>
              <a:schemeClr val="lt1"/>
            </a:solidFill>
            <a:prstDash val="solid"/>
            <a:round/>
            <a:headEnd type="none" w="sm" len="sm"/>
            <a:tailEnd type="none" w="sm" len="sm"/>
          </a:ln>
        </p:spPr>
      </p:cxnSp>
      <p:sp>
        <p:nvSpPr>
          <p:cNvPr id="635" name="Google Shape;635;g1672f9f679b_0_6720"/>
          <p:cNvSpPr txBox="1"/>
          <p:nvPr/>
        </p:nvSpPr>
        <p:spPr>
          <a:xfrm>
            <a:off x="354000" y="3201125"/>
            <a:ext cx="2894400" cy="923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zh-CN" sz="1600" b="1" i="0" u="none" strike="noStrike" cap="none">
                <a:solidFill>
                  <a:schemeClr val="lt1"/>
                </a:solidFill>
                <a:latin typeface="Arial"/>
                <a:ea typeface="SimSun"/>
                <a:cs typeface="Arial"/>
                <a:sym typeface="Arial"/>
              </a:rPr>
              <a:t>Trao đổi với bác sĩ </a:t>
            </a:r>
          </a:p>
          <a:p>
            <a:pPr marL="0" marR="0" lvl="0" indent="0" algn="ctr" rtl="0">
              <a:lnSpc>
                <a:spcPct val="100000"/>
              </a:lnSpc>
              <a:spcBef>
                <a:spcPts val="0"/>
              </a:spcBef>
              <a:spcAft>
                <a:spcPts val="0"/>
              </a:spcAft>
              <a:buClr>
                <a:srgbClr val="000000"/>
              </a:buClr>
              <a:buSzPts val="1600"/>
              <a:buFont typeface="Arial"/>
              <a:buNone/>
            </a:pPr>
            <a:r>
              <a:rPr lang="zh-CN" sz="1600" b="0" i="0" u="none" strike="noStrike" cap="none">
                <a:solidFill>
                  <a:schemeClr val="lt1"/>
                </a:solidFill>
                <a:latin typeface="Arial"/>
                <a:ea typeface="SimSun"/>
                <a:cs typeface="Arial"/>
                <a:sym typeface="Arial"/>
              </a:rPr>
              <a:t>mọi lúc,</a:t>
            </a:r>
            <a:br>
              <a:rPr lang="zh-CN" sz="1600" b="0" i="0" u="none" strike="noStrike" cap="none">
                <a:solidFill>
                  <a:schemeClr val="lt1"/>
                </a:solidFill>
                <a:latin typeface="Arial"/>
                <a:ea typeface="SimSun"/>
                <a:cs typeface="Arial"/>
                <a:sym typeface="Arial"/>
              </a:rPr>
            </a:br>
            <a:r>
              <a:rPr lang="zh-CN" sz="1600" b="0" i="0" u="none" strike="noStrike" cap="none">
                <a:solidFill>
                  <a:schemeClr val="lt1"/>
                </a:solidFill>
                <a:latin typeface="Arial"/>
                <a:ea typeface="SimSun"/>
                <a:cs typeface="Arial"/>
                <a:sym typeface="Arial"/>
              </a:rPr>
              <a:t>mọi nơi</a:t>
            </a:r>
          </a:p>
        </p:txBody>
      </p:sp>
      <p:sp>
        <p:nvSpPr>
          <p:cNvPr id="636" name="Google Shape;636;g1672f9f679b_0_6720"/>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225"/>
              <a:buNone/>
            </a:pPr>
            <a:fld id="{00000000-1234-1234-1234-123412341234}" type="slidenum">
              <a:rPr lang="en-US"/>
              <a:t>35</a:t>
            </a:fld>
            <a:endParaRPr lang="en-US"/>
          </a:p>
        </p:txBody>
      </p:sp>
      <p:sp>
        <p:nvSpPr>
          <p:cNvPr id="637" name="Google Shape;637;g1672f9f679b_0_6720"/>
          <p:cNvSpPr txBox="1"/>
          <p:nvPr/>
        </p:nvSpPr>
        <p:spPr>
          <a:xfrm>
            <a:off x="0" y="0"/>
            <a:ext cx="9143994" cy="7719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DECFE5"/>
              </a:buClr>
              <a:buSzPts val="2400"/>
              <a:buFont typeface="Arial"/>
              <a:buNone/>
            </a:pPr>
            <a:r>
              <a:rPr lang="zh-CN" sz="2200" b="1" i="0" u="none" strike="noStrike" cap="none" dirty="0">
                <a:solidFill>
                  <a:srgbClr val="888888"/>
                </a:solidFill>
                <a:latin typeface="Arial"/>
                <a:ea typeface="SimSun"/>
                <a:cs typeface="Arial"/>
                <a:sym typeface="Arial"/>
              </a:rPr>
              <a:t>Nguồn Lực dành cho Các Hội Viên Chương Trình Y Tế Aetna</a:t>
            </a:r>
          </a:p>
        </p:txBody>
      </p:sp>
      <p:sp>
        <p:nvSpPr>
          <p:cNvPr id="638" name="Google Shape;638;g1672f9f679b_0_6720"/>
          <p:cNvSpPr/>
          <p:nvPr/>
        </p:nvSpPr>
        <p:spPr>
          <a:xfrm>
            <a:off x="3403700" y="733875"/>
            <a:ext cx="5554800" cy="56055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 name="Google Shape;639;g1672f9f679b_0_6720"/>
          <p:cNvSpPr txBox="1"/>
          <p:nvPr/>
        </p:nvSpPr>
        <p:spPr>
          <a:xfrm>
            <a:off x="3479694" y="964235"/>
            <a:ext cx="5664300" cy="872700"/>
          </a:xfrm>
          <a:prstGeom prst="rect">
            <a:avLst/>
          </a:prstGeom>
          <a:noFill/>
          <a:ln>
            <a:noFill/>
          </a:ln>
        </p:spPr>
        <p:txBody>
          <a:bodyPr spcFirstLastPara="1" wrap="square" lIns="0" tIns="41100" rIns="0" bIns="0" anchor="t" anchorCtr="0">
            <a:spAutoFit/>
          </a:bodyPr>
          <a:lstStyle/>
          <a:p>
            <a:pPr marL="12094" marR="4837" lvl="0" indent="0" algn="ctr" rtl="0">
              <a:lnSpc>
                <a:spcPct val="100000"/>
              </a:lnSpc>
              <a:spcBef>
                <a:spcPts val="0"/>
              </a:spcBef>
              <a:spcAft>
                <a:spcPts val="0"/>
              </a:spcAft>
              <a:buClr>
                <a:srgbClr val="7D3F98"/>
              </a:buClr>
              <a:buSzPts val="3600"/>
              <a:buFont typeface="Arial"/>
              <a:buNone/>
            </a:pPr>
            <a:r>
              <a:rPr lang="zh-CN" sz="2000" b="1" i="0" u="none" strike="noStrike" cap="none">
                <a:solidFill>
                  <a:schemeClr val="dk2"/>
                </a:solidFill>
                <a:latin typeface="Arial"/>
                <a:ea typeface="SimSun"/>
                <a:cs typeface="Arial"/>
                <a:sym typeface="Arial"/>
              </a:rPr>
              <a:t>Tiếp cận 24/7</a:t>
            </a:r>
            <a:r>
              <a:rPr lang="zh-CN" sz="2000" b="1" i="0" u="none" strike="noStrike" cap="none">
                <a:solidFill>
                  <a:srgbClr val="7D3F98"/>
                </a:solidFill>
                <a:latin typeface="Arial"/>
                <a:ea typeface="SimSun"/>
                <a:cs typeface="Arial"/>
                <a:sym typeface="Arial"/>
              </a:rPr>
              <a:t> </a:t>
            </a:r>
            <a:r>
              <a:rPr lang="zh-CN" sz="2000" b="0" i="0" u="none" strike="noStrike" cap="none">
                <a:solidFill>
                  <a:srgbClr val="414141"/>
                </a:solidFill>
                <a:latin typeface="Arial"/>
                <a:ea typeface="SimSun"/>
                <a:cs typeface="Arial"/>
                <a:sym typeface="Arial"/>
              </a:rPr>
              <a:t>với bác sĩ </a:t>
            </a:r>
          </a:p>
          <a:p>
            <a:pPr marL="12094" marR="4837" lvl="0" indent="0" algn="ctr" rtl="0">
              <a:lnSpc>
                <a:spcPct val="100000"/>
              </a:lnSpc>
              <a:spcBef>
                <a:spcPts val="0"/>
              </a:spcBef>
              <a:spcAft>
                <a:spcPts val="0"/>
              </a:spcAft>
              <a:buClr>
                <a:srgbClr val="7D3F98"/>
              </a:buClr>
              <a:buSzPts val="3600"/>
              <a:buFont typeface="Arial"/>
              <a:buNone/>
            </a:pPr>
            <a:r>
              <a:rPr lang="zh-CN" sz="2000" b="0" i="0" u="none" strike="noStrike" cap="none">
                <a:solidFill>
                  <a:srgbClr val="414141"/>
                </a:solidFill>
                <a:latin typeface="Arial"/>
                <a:ea typeface="SimSun"/>
                <a:cs typeface="Arial"/>
                <a:sym typeface="Arial"/>
              </a:rPr>
              <a:t>qua điện thoại hoặc video </a:t>
            </a:r>
            <a:br>
              <a:rPr lang="zh-CN" sz="1400" b="1" i="0" u="none" strike="noStrike" cap="none">
                <a:solidFill>
                  <a:srgbClr val="414141"/>
                </a:solidFill>
                <a:latin typeface="Arial"/>
                <a:ea typeface="SimSun"/>
                <a:cs typeface="Arial"/>
                <a:sym typeface="Arial"/>
              </a:rPr>
            </a:br>
            <a:r>
              <a:rPr lang="zh-CN" sz="1400" b="0" i="0" u="none" strike="noStrike" cap="none">
                <a:solidFill>
                  <a:srgbClr val="414141"/>
                </a:solidFill>
                <a:latin typeface="Arial"/>
                <a:ea typeface="SimSun"/>
                <a:cs typeface="Arial"/>
                <a:sym typeface="Arial"/>
              </a:rPr>
              <a:t> </a:t>
            </a:r>
          </a:p>
        </p:txBody>
      </p:sp>
      <p:sp>
        <p:nvSpPr>
          <p:cNvPr id="640" name="Google Shape;640;g1672f9f679b_0_6720"/>
          <p:cNvSpPr/>
          <p:nvPr/>
        </p:nvSpPr>
        <p:spPr>
          <a:xfrm>
            <a:off x="4394100" y="2463300"/>
            <a:ext cx="1602900" cy="547800"/>
          </a:xfrm>
          <a:prstGeom prst="rect">
            <a:avLst/>
          </a:prstGeom>
          <a:noFill/>
          <a:ln>
            <a:noFill/>
          </a:ln>
        </p:spPr>
        <p:txBody>
          <a:bodyPr spcFirstLastPara="1" wrap="square" lIns="91425" tIns="45700" rIns="91425" bIns="45700" anchor="t" anchorCtr="0">
            <a:noAutofit/>
          </a:bodyPr>
          <a:lstStyle/>
          <a:p>
            <a:pPr marL="0" marR="0" lvl="0" indent="0" algn="ctr" rtl="0">
              <a:lnSpc>
                <a:spcPct val="110000"/>
              </a:lnSpc>
              <a:spcBef>
                <a:spcPts val="0"/>
              </a:spcBef>
              <a:spcAft>
                <a:spcPts val="0"/>
              </a:spcAft>
              <a:buClr>
                <a:srgbClr val="AA1B61"/>
              </a:buClr>
              <a:buSzPts val="1120"/>
              <a:buFont typeface="Arial"/>
              <a:buNone/>
            </a:pPr>
            <a:r>
              <a:rPr lang="zh-CN" sz="1200" b="1" i="0" u="none" strike="noStrike" cap="none" dirty="0">
                <a:solidFill>
                  <a:schemeClr val="dk1"/>
                </a:solidFill>
                <a:latin typeface="Arial"/>
                <a:ea typeface="SimSun"/>
                <a:cs typeface="Arial"/>
                <a:sym typeface="Arial"/>
              </a:rPr>
              <a:t>Trao đổi với bác sĩ từ nhà của quý vị </a:t>
            </a:r>
          </a:p>
        </p:txBody>
      </p:sp>
      <p:sp>
        <p:nvSpPr>
          <p:cNvPr id="641" name="Google Shape;641;g1672f9f679b_0_6720"/>
          <p:cNvSpPr/>
          <p:nvPr/>
        </p:nvSpPr>
        <p:spPr>
          <a:xfrm>
            <a:off x="6228277" y="2463300"/>
            <a:ext cx="1695900" cy="547800"/>
          </a:xfrm>
          <a:prstGeom prst="rect">
            <a:avLst/>
          </a:prstGeom>
          <a:noFill/>
          <a:ln>
            <a:noFill/>
          </a:ln>
        </p:spPr>
        <p:txBody>
          <a:bodyPr spcFirstLastPara="1" wrap="square" lIns="91425" tIns="45700" rIns="91425" bIns="45700" anchor="t" anchorCtr="0">
            <a:noAutofit/>
          </a:bodyPr>
          <a:lstStyle/>
          <a:p>
            <a:pPr marL="0" marR="0" lvl="0" indent="0" algn="ctr" rtl="0">
              <a:lnSpc>
                <a:spcPct val="110000"/>
              </a:lnSpc>
              <a:spcBef>
                <a:spcPts val="0"/>
              </a:spcBef>
              <a:spcAft>
                <a:spcPts val="0"/>
              </a:spcAft>
              <a:buClr>
                <a:srgbClr val="AA1B61"/>
              </a:buClr>
              <a:buSzPts val="1120"/>
              <a:buFont typeface="Arial"/>
              <a:buNone/>
            </a:pPr>
            <a:r>
              <a:rPr lang="zh-CN" sz="1200" b="1" i="0" u="none" strike="noStrike" cap="none" dirty="0">
                <a:solidFill>
                  <a:schemeClr val="dk1"/>
                </a:solidFill>
                <a:latin typeface="Arial"/>
                <a:ea typeface="SimSun"/>
                <a:cs typeface="Arial"/>
                <a:sym typeface="Arial"/>
              </a:rPr>
              <a:t>Luôn túc trực</a:t>
            </a:r>
            <a:br>
              <a:rPr lang="zh-CN" sz="1200" b="1" i="0" u="none" strike="noStrike" cap="none" dirty="0">
                <a:solidFill>
                  <a:schemeClr val="dk1"/>
                </a:solidFill>
                <a:latin typeface="Arial"/>
                <a:ea typeface="SimSun"/>
                <a:cs typeface="Arial"/>
                <a:sym typeface="Arial"/>
              </a:rPr>
            </a:br>
            <a:r>
              <a:rPr lang="zh-CN" sz="1200" b="1" i="0" u="none" strike="noStrike" cap="none" dirty="0">
                <a:solidFill>
                  <a:schemeClr val="dk1"/>
                </a:solidFill>
                <a:latin typeface="Arial"/>
                <a:ea typeface="SimSun"/>
                <a:cs typeface="Arial"/>
                <a:sym typeface="Arial"/>
              </a:rPr>
              <a:t>mọi lúc, mọi nơi</a:t>
            </a:r>
          </a:p>
        </p:txBody>
      </p:sp>
      <p:pic>
        <p:nvPicPr>
          <p:cNvPr id="642" name="Google Shape;642;g1672f9f679b_0_672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825030" y="1709322"/>
            <a:ext cx="880039" cy="880039"/>
          </a:xfrm>
          <a:prstGeom prst="rect">
            <a:avLst/>
          </a:prstGeom>
          <a:noFill/>
          <a:ln>
            <a:noFill/>
          </a:ln>
        </p:spPr>
      </p:pic>
      <p:pic>
        <p:nvPicPr>
          <p:cNvPr id="643" name="Google Shape;643;g1672f9f679b_0_6720"/>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535414" y="1692350"/>
            <a:ext cx="880039" cy="880039"/>
          </a:xfrm>
          <a:prstGeom prst="rect">
            <a:avLst/>
          </a:prstGeom>
          <a:noFill/>
          <a:ln>
            <a:noFill/>
          </a:ln>
        </p:spPr>
      </p:pic>
      <p:graphicFrame>
        <p:nvGraphicFramePr>
          <p:cNvPr id="644" name="Google Shape;644;g1672f9f679b_0_6720"/>
          <p:cNvGraphicFramePr/>
          <p:nvPr>
            <p:extLst>
              <p:ext uri="{D42A27DB-BD31-4B8C-83A1-F6EECF244321}">
                <p14:modId xmlns:p14="http://schemas.microsoft.com/office/powerpoint/2010/main" val="1325622551"/>
              </p:ext>
            </p:extLst>
          </p:nvPr>
        </p:nvGraphicFramePr>
        <p:xfrm>
          <a:off x="3526600" y="3172938"/>
          <a:ext cx="5297250" cy="3146559"/>
        </p:xfrm>
        <a:graphic>
          <a:graphicData uri="http://schemas.openxmlformats.org/drawingml/2006/table">
            <a:tbl>
              <a:tblPr>
                <a:noFill/>
                <a:tableStyleId>{799C7DE4-11B6-4180-9CBE-77460A1075C8}</a:tableStyleId>
              </a:tblPr>
              <a:tblGrid>
                <a:gridCol w="2376175">
                  <a:extLst>
                    <a:ext uri="{9D8B030D-6E8A-4147-A177-3AD203B41FA5}">
                      <a16:colId xmlns:a16="http://schemas.microsoft.com/office/drawing/2014/main" val="20000"/>
                    </a:ext>
                  </a:extLst>
                </a:gridCol>
                <a:gridCol w="1512575">
                  <a:extLst>
                    <a:ext uri="{9D8B030D-6E8A-4147-A177-3AD203B41FA5}">
                      <a16:colId xmlns:a16="http://schemas.microsoft.com/office/drawing/2014/main" val="20001"/>
                    </a:ext>
                  </a:extLst>
                </a:gridCol>
                <a:gridCol w="1408500">
                  <a:extLst>
                    <a:ext uri="{9D8B030D-6E8A-4147-A177-3AD203B41FA5}">
                      <a16:colId xmlns:a16="http://schemas.microsoft.com/office/drawing/2014/main" val="20002"/>
                    </a:ext>
                  </a:extLst>
                </a:gridCol>
              </a:tblGrid>
              <a:tr h="0">
                <a:tc>
                  <a:txBody>
                    <a:bodyPr/>
                    <a:lstStyle/>
                    <a:p>
                      <a:pPr marL="0" marR="0" lvl="0" indent="0" algn="l" rtl="0">
                        <a:lnSpc>
                          <a:spcPct val="100000"/>
                        </a:lnSpc>
                        <a:spcBef>
                          <a:spcPts val="0"/>
                        </a:spcBef>
                        <a:spcAft>
                          <a:spcPts val="0"/>
                        </a:spcAft>
                        <a:buClr>
                          <a:srgbClr val="000000"/>
                        </a:buClr>
                        <a:buSzPts val="1200"/>
                        <a:buFont typeface="Arial"/>
                        <a:buNone/>
                      </a:pPr>
                      <a:endParaRPr sz="1100" u="none" strike="noStrike" cap="none" dirty="0"/>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2"/>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zh-CN" sz="1100" b="1" dirty="0">
                          <a:solidFill>
                            <a:schemeClr val="lt1"/>
                          </a:solidFill>
                        </a:rPr>
                        <a:t>Aetna</a:t>
                      </a:r>
                      <a:r>
                        <a:rPr lang="zh-CN" sz="1100" b="1" u="none" strike="noStrike" cap="none" dirty="0">
                          <a:solidFill>
                            <a:schemeClr val="lt1"/>
                          </a:solidFill>
                        </a:rPr>
                        <a:t> PPO &amp; </a:t>
                      </a:r>
                      <a:br>
                        <a:rPr lang="en-US" altLang="zh-CN" sz="1100" b="1" u="none" strike="noStrike" cap="none" dirty="0">
                          <a:solidFill>
                            <a:schemeClr val="lt1"/>
                          </a:solidFill>
                        </a:rPr>
                      </a:br>
                      <a:r>
                        <a:rPr lang="zh-CN" sz="1100" b="1" dirty="0">
                          <a:solidFill>
                            <a:schemeClr val="lt1"/>
                          </a:solidFill>
                        </a:rPr>
                        <a:t>Aetna </a:t>
                      </a:r>
                      <a:r>
                        <a:rPr lang="zh-CN" sz="1100" b="1" u="none" strike="noStrike" cap="none" dirty="0">
                          <a:solidFill>
                            <a:schemeClr val="lt1"/>
                          </a:solidFill>
                        </a:rPr>
                        <a:t>EPO </a:t>
                      </a: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2"/>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zh-CN" sz="1100" b="1" dirty="0">
                          <a:solidFill>
                            <a:schemeClr val="lt1"/>
                          </a:solidFill>
                        </a:rPr>
                        <a:t>Aetna</a:t>
                      </a:r>
                      <a:r>
                        <a:rPr lang="zh-CN" sz="1100" b="1" u="none" strike="noStrike" cap="none" dirty="0">
                          <a:solidFill>
                            <a:schemeClr val="lt1"/>
                          </a:solidFill>
                        </a:rPr>
                        <a:t> </a:t>
                      </a:r>
                    </a:p>
                    <a:p>
                      <a:pPr marL="0" marR="0" lvl="0" indent="0" algn="ctr" rtl="0">
                        <a:lnSpc>
                          <a:spcPct val="100000"/>
                        </a:lnSpc>
                        <a:spcBef>
                          <a:spcPts val="0"/>
                        </a:spcBef>
                        <a:spcAft>
                          <a:spcPts val="0"/>
                        </a:spcAft>
                        <a:buClr>
                          <a:schemeClr val="dk1"/>
                        </a:buClr>
                        <a:buSzPts val="1100"/>
                        <a:buFont typeface="Arial"/>
                        <a:buNone/>
                      </a:pPr>
                      <a:r>
                        <a:rPr lang="zh-CN" sz="1100" b="1" u="none" strike="noStrike" cap="none" dirty="0">
                          <a:solidFill>
                            <a:schemeClr val="lt1"/>
                          </a:solidFill>
                        </a:rPr>
                        <a:t>HDHP + HSA</a:t>
                      </a: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0">
                <a:tc>
                  <a:txBody>
                    <a:bodyPr/>
                    <a:lstStyle/>
                    <a:p>
                      <a:pPr marL="0" marR="0" lvl="0" indent="0" algn="l" rtl="0">
                        <a:lnSpc>
                          <a:spcPct val="100000"/>
                        </a:lnSpc>
                        <a:spcBef>
                          <a:spcPts val="0"/>
                        </a:spcBef>
                        <a:spcAft>
                          <a:spcPts val="0"/>
                        </a:spcAft>
                        <a:buClr>
                          <a:srgbClr val="000000"/>
                        </a:buClr>
                        <a:buSzPts val="1200"/>
                        <a:buFont typeface="Arial"/>
                        <a:buNone/>
                      </a:pPr>
                      <a:r>
                        <a:rPr lang="zh-CN" sz="1100" u="none" strike="noStrike" cap="none" dirty="0"/>
                        <a:t>Dịch vụ y tế tổng quát</a:t>
                      </a:r>
                    </a:p>
                  </a:txBody>
                  <a:tcPr marL="91425" marR="91425" marT="91425" marB="91425">
                    <a:lnT w="9525" cap="flat" cmpd="sng">
                      <a:solidFill>
                        <a:schemeClr val="lt1"/>
                      </a:solidFill>
                      <a:prstDash val="solid"/>
                      <a:round/>
                      <a:headEnd type="none" w="sm" len="sm"/>
                      <a:tailEnd type="none" w="sm" len="sm"/>
                    </a:lnT>
                  </a:tcPr>
                </a:tc>
                <a:tc>
                  <a:txBody>
                    <a:bodyPr/>
                    <a:lstStyle/>
                    <a:p>
                      <a:pPr marL="0" marR="0" lvl="0" indent="0" algn="ctr" rtl="0">
                        <a:lnSpc>
                          <a:spcPct val="100000"/>
                        </a:lnSpc>
                        <a:spcBef>
                          <a:spcPts val="0"/>
                        </a:spcBef>
                        <a:spcAft>
                          <a:spcPts val="0"/>
                        </a:spcAft>
                        <a:buClr>
                          <a:srgbClr val="000000"/>
                        </a:buClr>
                        <a:buSzPts val="1200"/>
                        <a:buFont typeface="Arial"/>
                        <a:buNone/>
                      </a:pPr>
                      <a:r>
                        <a:rPr lang="zh-CN" sz="1100" u="none" strike="noStrike" cap="none"/>
                        <a:t>$25</a:t>
                      </a:r>
                    </a:p>
                  </a:txBody>
                  <a:tcPr marL="91425" marR="91425" marT="91425" marB="91425">
                    <a:lnT w="9525" cap="flat" cmpd="sng">
                      <a:solidFill>
                        <a:schemeClr val="lt1"/>
                      </a:solidFill>
                      <a:prstDash val="solid"/>
                      <a:round/>
                      <a:headEnd type="none" w="sm" len="sm"/>
                      <a:tailEnd type="none" w="sm" len="sm"/>
                    </a:lnT>
                  </a:tcPr>
                </a:tc>
                <a:tc>
                  <a:txBody>
                    <a:bodyPr/>
                    <a:lstStyle/>
                    <a:p>
                      <a:pPr marL="0" marR="0" lvl="0" indent="0" algn="ctr" rtl="0">
                        <a:lnSpc>
                          <a:spcPct val="100000"/>
                        </a:lnSpc>
                        <a:spcBef>
                          <a:spcPts val="0"/>
                        </a:spcBef>
                        <a:spcAft>
                          <a:spcPts val="0"/>
                        </a:spcAft>
                        <a:buClr>
                          <a:srgbClr val="AA1B61"/>
                        </a:buClr>
                        <a:buSzPts val="960"/>
                        <a:buFont typeface="Arial"/>
                        <a:buNone/>
                      </a:pPr>
                      <a:r>
                        <a:rPr lang="zh-CN" sz="1100" u="none" strike="noStrike" cap="none">
                          <a:solidFill>
                            <a:schemeClr val="dk1"/>
                          </a:solidFill>
                        </a:rPr>
                        <a:t>$</a:t>
                      </a:r>
                      <a:r>
                        <a:rPr lang="zh-CN" sz="1100">
                          <a:solidFill>
                            <a:schemeClr val="dk1"/>
                          </a:solidFill>
                        </a:rPr>
                        <a:t>56</a:t>
                      </a:r>
                      <a:r>
                        <a:rPr lang="zh-CN" sz="1100" u="none" strike="noStrike" cap="none">
                          <a:solidFill>
                            <a:schemeClr val="dk1"/>
                          </a:solidFill>
                        </a:rPr>
                        <a:t> trở xuống / lần thăm khám</a:t>
                      </a:r>
                    </a:p>
                  </a:txBody>
                  <a:tcPr marL="91425" marR="91425" marT="91425" marB="91425">
                    <a:lnT w="9525" cap="flat" cmpd="sng">
                      <a:solidFill>
                        <a:schemeClr val="lt1"/>
                      </a:solidFill>
                      <a:prstDash val="solid"/>
                      <a:round/>
                      <a:headEnd type="none" w="sm" len="sm"/>
                      <a:tailEnd type="none" w="sm" len="sm"/>
                    </a:lnT>
                  </a:tcPr>
                </a:tc>
                <a:extLst>
                  <a:ext uri="{0D108BD9-81ED-4DB2-BD59-A6C34878D82A}">
                    <a16:rowId xmlns:a16="http://schemas.microsoft.com/office/drawing/2014/main" val="10001"/>
                  </a:ext>
                </a:extLst>
              </a:tr>
              <a:tr h="0">
                <a:tc>
                  <a:txBody>
                    <a:bodyPr/>
                    <a:lstStyle/>
                    <a:p>
                      <a:pPr marL="0" marR="0" lvl="0" indent="0" algn="l" rtl="0">
                        <a:lnSpc>
                          <a:spcPct val="115000"/>
                        </a:lnSpc>
                        <a:spcBef>
                          <a:spcPts val="0"/>
                        </a:spcBef>
                        <a:spcAft>
                          <a:spcPts val="0"/>
                        </a:spcAft>
                        <a:buClr>
                          <a:schemeClr val="dk1"/>
                        </a:buClr>
                        <a:buSzPts val="1100"/>
                        <a:buFont typeface="Arial"/>
                        <a:buNone/>
                      </a:pPr>
                      <a:r>
                        <a:rPr lang="zh-CN" sz="1100" u="none" strike="noStrike" cap="none" dirty="0">
                          <a:solidFill>
                            <a:schemeClr val="dk1"/>
                          </a:solidFill>
                        </a:rPr>
                        <a:t>Chăm Sóc Sức Khỏe Tâm Thần</a:t>
                      </a:r>
                    </a:p>
                    <a:p>
                      <a:pPr marL="457200" marR="0" lvl="0" indent="-304800" algn="l" rtl="0">
                        <a:lnSpc>
                          <a:spcPct val="115000"/>
                        </a:lnSpc>
                        <a:spcBef>
                          <a:spcPts val="0"/>
                        </a:spcBef>
                        <a:spcAft>
                          <a:spcPts val="0"/>
                        </a:spcAft>
                        <a:buClr>
                          <a:schemeClr val="dk1"/>
                        </a:buClr>
                        <a:buSzPts val="1200"/>
                        <a:buFont typeface="Arial"/>
                        <a:buChar char="●"/>
                      </a:pPr>
                      <a:r>
                        <a:rPr lang="zh-CN" sz="1100" u="none" strike="noStrike" cap="none" dirty="0">
                          <a:solidFill>
                            <a:schemeClr val="dk1"/>
                          </a:solidFill>
                        </a:rPr>
                        <a:t>Thăm khám với chuyên gia trị liệu</a:t>
                      </a:r>
                    </a:p>
                    <a:p>
                      <a:pPr marL="457200" marR="0" lvl="0" indent="-304800" algn="l" rtl="0">
                        <a:lnSpc>
                          <a:spcPct val="115000"/>
                        </a:lnSpc>
                        <a:spcBef>
                          <a:spcPts val="0"/>
                        </a:spcBef>
                        <a:spcAft>
                          <a:spcPts val="0"/>
                        </a:spcAft>
                        <a:buClr>
                          <a:schemeClr val="dk1"/>
                        </a:buClr>
                        <a:buSzPts val="1200"/>
                        <a:buFont typeface="Arial"/>
                        <a:buChar char="●"/>
                      </a:pPr>
                      <a:r>
                        <a:rPr lang="zh-CN" sz="1100" u="none" strike="noStrike" cap="none" dirty="0">
                          <a:solidFill>
                            <a:schemeClr val="dk1"/>
                          </a:solidFill>
                        </a:rPr>
                        <a:t>Thăm khám lần đầu với bác sĩ chuyên khoa tâm thần</a:t>
                      </a:r>
                    </a:p>
                    <a:p>
                      <a:pPr marL="457200" marR="0" lvl="0" indent="-304800" algn="l" rtl="0">
                        <a:lnSpc>
                          <a:spcPct val="115000"/>
                        </a:lnSpc>
                        <a:spcBef>
                          <a:spcPts val="0"/>
                        </a:spcBef>
                        <a:spcAft>
                          <a:spcPts val="0"/>
                        </a:spcAft>
                        <a:buClr>
                          <a:schemeClr val="dk1"/>
                        </a:buClr>
                        <a:buSzPts val="1200"/>
                        <a:buFont typeface="Arial"/>
                        <a:buChar char="●"/>
                      </a:pPr>
                      <a:r>
                        <a:rPr lang="zh-CN" sz="1100" u="none" strike="noStrike" cap="none" dirty="0">
                          <a:solidFill>
                            <a:schemeClr val="dk1"/>
                          </a:solidFill>
                        </a:rPr>
                        <a:t>Thăm khám liên tục với bác sĩ chuyên khoa tâm thần </a:t>
                      </a:r>
                    </a:p>
                  </a:txBody>
                  <a:tcPr marL="91425" marR="91425" marT="91425" marB="91425"/>
                </a:tc>
                <a:tc>
                  <a:txBody>
                    <a:bodyPr/>
                    <a:lstStyle/>
                    <a:p>
                      <a:pPr marL="0" marR="0" lvl="0" indent="0" algn="l" rtl="0">
                        <a:lnSpc>
                          <a:spcPct val="100000"/>
                        </a:lnSpc>
                        <a:spcBef>
                          <a:spcPts val="0"/>
                        </a:spcBef>
                        <a:spcAft>
                          <a:spcPts val="0"/>
                        </a:spcAft>
                        <a:buClr>
                          <a:srgbClr val="000000"/>
                        </a:buClr>
                        <a:buSzPts val="1200"/>
                        <a:buFont typeface="Arial"/>
                        <a:buNone/>
                      </a:pPr>
                      <a:endParaRPr sz="1100" dirty="0"/>
                    </a:p>
                    <a:p>
                      <a:pPr marL="0" marR="0" lvl="0" indent="0" algn="ctr" rtl="0">
                        <a:lnSpc>
                          <a:spcPct val="100000"/>
                        </a:lnSpc>
                        <a:spcBef>
                          <a:spcPts val="0"/>
                        </a:spcBef>
                        <a:spcAft>
                          <a:spcPts val="0"/>
                        </a:spcAft>
                        <a:buClr>
                          <a:srgbClr val="000000"/>
                        </a:buClr>
                        <a:buSzPts val="1200"/>
                        <a:buFont typeface="Arial"/>
                        <a:buNone/>
                      </a:pPr>
                      <a:r>
                        <a:rPr lang="zh-CN" sz="1100" u="none" strike="noStrike" cap="none" dirty="0"/>
                        <a:t>$50</a:t>
                      </a:r>
                    </a:p>
                    <a:p>
                      <a:pPr marL="0" marR="0" lvl="0" indent="0" algn="ctr" rtl="0">
                        <a:lnSpc>
                          <a:spcPct val="100000"/>
                        </a:lnSpc>
                        <a:spcBef>
                          <a:spcPts val="0"/>
                        </a:spcBef>
                        <a:spcAft>
                          <a:spcPts val="0"/>
                        </a:spcAft>
                        <a:buClr>
                          <a:srgbClr val="000000"/>
                        </a:buClr>
                        <a:buSzPts val="1200"/>
                        <a:buFont typeface="Arial"/>
                        <a:buNone/>
                      </a:pPr>
                      <a:r>
                        <a:rPr lang="zh-CN" sz="1100" u="none" strike="noStrike" cap="none" dirty="0">
                          <a:solidFill>
                            <a:schemeClr val="dk1"/>
                          </a:solidFill>
                        </a:rPr>
                        <a:t>$50</a:t>
                      </a:r>
                    </a:p>
                    <a:p>
                      <a:pPr marL="0" marR="0" lvl="0" indent="0" algn="ctr" rtl="0">
                        <a:lnSpc>
                          <a:spcPct val="100000"/>
                        </a:lnSpc>
                        <a:spcBef>
                          <a:spcPts val="0"/>
                        </a:spcBef>
                        <a:spcAft>
                          <a:spcPts val="0"/>
                        </a:spcAft>
                        <a:buClr>
                          <a:schemeClr val="dk1"/>
                        </a:buClr>
                        <a:buSzPts val="1100"/>
                        <a:buFont typeface="Arial"/>
                        <a:buNone/>
                      </a:pPr>
                      <a:r>
                        <a:rPr lang="zh-CN" sz="1100" u="none" strike="noStrike" cap="none" dirty="0">
                          <a:solidFill>
                            <a:schemeClr val="dk1"/>
                          </a:solidFill>
                        </a:rPr>
                        <a:t>$50</a:t>
                      </a:r>
                    </a:p>
                  </a:txBody>
                  <a:tcPr marL="91425" marR="91425" marT="91425" marB="91425"/>
                </a:tc>
                <a:tc>
                  <a:txBody>
                    <a:bodyPr/>
                    <a:lstStyle/>
                    <a:p>
                      <a:pPr marL="0" marR="0" lvl="0" indent="0" algn="l" rtl="0">
                        <a:lnSpc>
                          <a:spcPct val="100000"/>
                        </a:lnSpc>
                        <a:spcBef>
                          <a:spcPts val="0"/>
                        </a:spcBef>
                        <a:spcAft>
                          <a:spcPts val="0"/>
                        </a:spcAft>
                        <a:buClr>
                          <a:srgbClr val="000000"/>
                        </a:buClr>
                        <a:buSzPts val="1200"/>
                        <a:buFont typeface="Arial"/>
                        <a:buNone/>
                      </a:pPr>
                      <a:endParaRPr sz="1100" dirty="0">
                        <a:solidFill>
                          <a:schemeClr val="dk1"/>
                        </a:solidFill>
                      </a:endParaRPr>
                    </a:p>
                    <a:p>
                      <a:pPr marL="0" marR="0" lvl="0" indent="0" algn="ctr" rtl="0">
                        <a:lnSpc>
                          <a:spcPct val="100000"/>
                        </a:lnSpc>
                        <a:spcBef>
                          <a:spcPts val="0"/>
                        </a:spcBef>
                        <a:spcAft>
                          <a:spcPts val="0"/>
                        </a:spcAft>
                        <a:buClr>
                          <a:srgbClr val="000000"/>
                        </a:buClr>
                        <a:buSzPts val="1200"/>
                        <a:buFont typeface="Arial"/>
                        <a:buNone/>
                      </a:pPr>
                      <a:r>
                        <a:rPr lang="zh-CN" sz="1100" u="none" strike="noStrike" cap="none" dirty="0">
                          <a:solidFill>
                            <a:schemeClr val="dk1"/>
                          </a:solidFill>
                        </a:rPr>
                        <a:t>$</a:t>
                      </a:r>
                      <a:r>
                        <a:rPr lang="zh-CN" sz="1100" dirty="0">
                          <a:solidFill>
                            <a:schemeClr val="dk1"/>
                          </a:solidFill>
                        </a:rPr>
                        <a:t>90</a:t>
                      </a:r>
                      <a:r>
                        <a:rPr lang="zh-CN" sz="1100" u="none" strike="noStrike" cap="none" dirty="0">
                          <a:solidFill>
                            <a:schemeClr val="dk1"/>
                          </a:solidFill>
                        </a:rPr>
                        <a:t> trở xuống </a:t>
                      </a:r>
                    </a:p>
                    <a:p>
                      <a:pPr marL="0" marR="0" lvl="0" indent="0" algn="ctr" rtl="0">
                        <a:lnSpc>
                          <a:spcPct val="100000"/>
                        </a:lnSpc>
                        <a:spcBef>
                          <a:spcPts val="0"/>
                        </a:spcBef>
                        <a:spcAft>
                          <a:spcPts val="0"/>
                        </a:spcAft>
                        <a:buClr>
                          <a:srgbClr val="000000"/>
                        </a:buClr>
                        <a:buSzPts val="1200"/>
                        <a:buFont typeface="Arial"/>
                        <a:buNone/>
                      </a:pPr>
                      <a:r>
                        <a:rPr lang="zh-CN" sz="1100" u="none" strike="noStrike" cap="none" dirty="0">
                          <a:solidFill>
                            <a:schemeClr val="dk1"/>
                          </a:solidFill>
                        </a:rPr>
                        <a:t>$</a:t>
                      </a:r>
                      <a:r>
                        <a:rPr lang="zh-CN" sz="1100" dirty="0">
                          <a:solidFill>
                            <a:schemeClr val="dk1"/>
                          </a:solidFill>
                        </a:rPr>
                        <a:t>215</a:t>
                      </a:r>
                      <a:r>
                        <a:rPr lang="zh-CN" sz="1100" u="none" strike="noStrike" cap="none" dirty="0">
                          <a:solidFill>
                            <a:schemeClr val="dk1"/>
                          </a:solidFill>
                        </a:rPr>
                        <a:t> trở xuống </a:t>
                      </a:r>
                    </a:p>
                    <a:p>
                      <a:pPr marL="0" marR="0" lvl="0" indent="0" algn="ctr" rtl="0">
                        <a:lnSpc>
                          <a:spcPct val="100000"/>
                        </a:lnSpc>
                        <a:spcBef>
                          <a:spcPts val="0"/>
                        </a:spcBef>
                        <a:spcAft>
                          <a:spcPts val="0"/>
                        </a:spcAft>
                        <a:buClr>
                          <a:schemeClr val="dk1"/>
                        </a:buClr>
                        <a:buSzPts val="1100"/>
                        <a:buFont typeface="Arial"/>
                        <a:buNone/>
                      </a:pPr>
                      <a:r>
                        <a:rPr lang="zh-CN" sz="1100" u="none" strike="noStrike" cap="none" dirty="0">
                          <a:solidFill>
                            <a:schemeClr val="dk1"/>
                          </a:solidFill>
                        </a:rPr>
                        <a:t>$</a:t>
                      </a:r>
                      <a:r>
                        <a:rPr lang="zh-CN" sz="1100" dirty="0">
                          <a:solidFill>
                            <a:schemeClr val="dk1"/>
                          </a:solidFill>
                        </a:rPr>
                        <a:t>100</a:t>
                      </a:r>
                      <a:r>
                        <a:rPr lang="zh-CN" sz="1100" u="none" strike="noStrike" cap="none" dirty="0">
                          <a:solidFill>
                            <a:schemeClr val="dk1"/>
                          </a:solidFill>
                        </a:rPr>
                        <a:t> trở xuống </a:t>
                      </a:r>
                    </a:p>
                  </a:txBody>
                  <a:tcPr marL="91425" marR="91425" marT="91425" marB="91425"/>
                </a:tc>
                <a:extLst>
                  <a:ext uri="{0D108BD9-81ED-4DB2-BD59-A6C34878D82A}">
                    <a16:rowId xmlns:a16="http://schemas.microsoft.com/office/drawing/2014/main" val="10002"/>
                  </a:ext>
                </a:extLst>
              </a:tr>
              <a:tr h="0">
                <a:tc>
                  <a:txBody>
                    <a:bodyPr/>
                    <a:lstStyle/>
                    <a:p>
                      <a:pPr marL="0" marR="0" lvl="0" indent="0" algn="l" rtl="0">
                        <a:lnSpc>
                          <a:spcPct val="100000"/>
                        </a:lnSpc>
                        <a:spcBef>
                          <a:spcPts val="0"/>
                        </a:spcBef>
                        <a:spcAft>
                          <a:spcPts val="0"/>
                        </a:spcAft>
                        <a:buClr>
                          <a:srgbClr val="000000"/>
                        </a:buClr>
                        <a:buSzPts val="1200"/>
                        <a:buFont typeface="Arial"/>
                        <a:buNone/>
                      </a:pPr>
                      <a:r>
                        <a:rPr lang="zh-CN" sz="1100" u="none" strike="noStrike" cap="none" dirty="0"/>
                        <a:t>Da liễu </a:t>
                      </a:r>
                      <a:r>
                        <a:rPr lang="zh-CN" sz="800" i="1" u="none" strike="noStrike" cap="none" dirty="0"/>
                        <a:t>(tải lên trực tuyến hình ảnh vấn đề về da và nhận kế hoạch điều trị tùy chỉnh trong vòng hai ngày)</a:t>
                      </a:r>
                    </a:p>
                  </a:txBody>
                  <a:tcPr marL="91425" marR="91425" marT="91425" marB="91425"/>
                </a:tc>
                <a:tc>
                  <a:txBody>
                    <a:bodyPr/>
                    <a:lstStyle/>
                    <a:p>
                      <a:pPr marL="0" marR="0" lvl="0" indent="0" algn="ctr" rtl="0">
                        <a:lnSpc>
                          <a:spcPct val="100000"/>
                        </a:lnSpc>
                        <a:spcBef>
                          <a:spcPts val="0"/>
                        </a:spcBef>
                        <a:spcAft>
                          <a:spcPts val="0"/>
                        </a:spcAft>
                        <a:buClr>
                          <a:schemeClr val="dk1"/>
                        </a:buClr>
                        <a:buSzPts val="1100"/>
                        <a:buFont typeface="Arial"/>
                        <a:buNone/>
                      </a:pPr>
                      <a:r>
                        <a:rPr lang="zh-CN" sz="1100" u="none" strike="noStrike" cap="none">
                          <a:solidFill>
                            <a:schemeClr val="dk1"/>
                          </a:solidFill>
                        </a:rPr>
                        <a:t>$50</a:t>
                      </a:r>
                    </a:p>
                  </a:txBody>
                  <a:tcPr marL="91425" marR="91425" marT="91425" marB="91425"/>
                </a:tc>
                <a:tc>
                  <a:txBody>
                    <a:bodyPr/>
                    <a:lstStyle/>
                    <a:p>
                      <a:pPr marL="0" marR="0" lvl="0" indent="0" algn="ctr" rtl="0">
                        <a:lnSpc>
                          <a:spcPct val="100000"/>
                        </a:lnSpc>
                        <a:spcBef>
                          <a:spcPts val="0"/>
                        </a:spcBef>
                        <a:spcAft>
                          <a:spcPts val="0"/>
                        </a:spcAft>
                        <a:buClr>
                          <a:srgbClr val="000000"/>
                        </a:buClr>
                        <a:buSzPts val="1200"/>
                        <a:buFont typeface="Arial"/>
                        <a:buNone/>
                      </a:pPr>
                      <a:r>
                        <a:rPr lang="zh-CN" sz="1100" u="none" strike="noStrike" cap="none" dirty="0"/>
                        <a:t>$</a:t>
                      </a:r>
                      <a:r>
                        <a:rPr lang="zh-CN" sz="1100" dirty="0"/>
                        <a:t>8</a:t>
                      </a:r>
                      <a:r>
                        <a:rPr lang="zh-CN" sz="1100" u="none" strike="noStrike" cap="none" dirty="0"/>
                        <a:t>5 trở xuống / buổi tư vấn</a:t>
                      </a:r>
                    </a:p>
                  </a:txBody>
                  <a:tcPr marL="91425" marR="91425" marT="91425" marB="91425"/>
                </a:tc>
                <a:extLst>
                  <a:ext uri="{0D108BD9-81ED-4DB2-BD59-A6C34878D82A}">
                    <a16:rowId xmlns:a16="http://schemas.microsoft.com/office/drawing/2014/main" val="10003"/>
                  </a:ext>
                </a:extLst>
              </a:tr>
            </a:tbl>
          </a:graphicData>
        </a:graphic>
      </p:graphicFrame>
      <p:pic>
        <p:nvPicPr>
          <p:cNvPr id="2" name="Slide_35">
            <a:hlinkClick r:id="" action="ppaction://media"/>
            <a:extLst>
              <a:ext uri="{FF2B5EF4-FFF2-40B4-BE49-F238E27FC236}">
                <a16:creationId xmlns:a16="http://schemas.microsoft.com/office/drawing/2014/main" id="{48EB6B1A-2E82-5E45-DDC4-FCC2649F99A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91375" y="570989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g1672f9f679b_0_6748"/>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225"/>
              <a:buNone/>
            </a:pPr>
            <a:fld id="{00000000-1234-1234-1234-123412341234}" type="slidenum">
              <a:rPr lang="en-US"/>
              <a:t>36</a:t>
            </a:fld>
            <a:endParaRPr lang="en-US"/>
          </a:p>
        </p:txBody>
      </p:sp>
      <p:sp>
        <p:nvSpPr>
          <p:cNvPr id="651" name="Google Shape;651;g1672f9f679b_0_6748"/>
          <p:cNvSpPr/>
          <p:nvPr/>
        </p:nvSpPr>
        <p:spPr>
          <a:xfrm>
            <a:off x="5974950" y="3701725"/>
            <a:ext cx="3023700" cy="22065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 name="Google Shape;652;g1672f9f679b_0_6748"/>
          <p:cNvSpPr txBox="1"/>
          <p:nvPr/>
        </p:nvSpPr>
        <p:spPr>
          <a:xfrm>
            <a:off x="6230875" y="4053775"/>
            <a:ext cx="2564400" cy="1218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Clr>
                <a:schemeClr val="dk1"/>
              </a:buClr>
              <a:buSzPts val="1200"/>
              <a:buFont typeface="Arial"/>
              <a:buNone/>
            </a:pPr>
            <a:r>
              <a:rPr lang="zh-CN" sz="1200" b="1" dirty="0">
                <a:solidFill>
                  <a:schemeClr val="lt1"/>
                </a:solidFill>
              </a:rPr>
              <a:t>Phòng khám Không Cần Hẹn Trước của Aetna </a:t>
            </a:r>
          </a:p>
          <a:p>
            <a:pPr marL="0" lvl="0" indent="0" algn="ctr" rtl="0">
              <a:lnSpc>
                <a:spcPct val="115000"/>
              </a:lnSpc>
              <a:spcBef>
                <a:spcPts val="0"/>
              </a:spcBef>
              <a:spcAft>
                <a:spcPts val="0"/>
              </a:spcAft>
              <a:buClr>
                <a:schemeClr val="dk1"/>
              </a:buClr>
              <a:buSzPts val="1200"/>
              <a:buFont typeface="Arial"/>
              <a:buNone/>
            </a:pPr>
            <a:r>
              <a:rPr lang="zh-CN" sz="1200" dirty="0">
                <a:solidFill>
                  <a:schemeClr val="lt1"/>
                </a:solidFill>
              </a:rPr>
              <a:t>Mạng lưới các phòng khám không cần hẹn trước và nhà thuốc của Aetna bao gồm CVS MinuteClinic, Rite Aid, Target, Walgreens và Walmart. </a:t>
            </a:r>
          </a:p>
        </p:txBody>
      </p:sp>
      <p:sp>
        <p:nvSpPr>
          <p:cNvPr id="653" name="Google Shape;653;g1672f9f679b_0_6748"/>
          <p:cNvSpPr txBox="1"/>
          <p:nvPr/>
        </p:nvSpPr>
        <p:spPr>
          <a:xfrm>
            <a:off x="0" y="0"/>
            <a:ext cx="9144000" cy="7719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DECFE5"/>
              </a:buClr>
              <a:buSzPts val="2400"/>
              <a:buFont typeface="Arial"/>
              <a:buNone/>
            </a:pPr>
            <a:r>
              <a:rPr lang="zh-CN" sz="2200" b="1" i="0" u="none" strike="noStrike" cap="none" dirty="0">
                <a:solidFill>
                  <a:srgbClr val="888888"/>
                </a:solidFill>
                <a:latin typeface="Arial"/>
                <a:ea typeface="SimSun"/>
                <a:cs typeface="Arial"/>
                <a:sym typeface="Arial"/>
              </a:rPr>
              <a:t>Nguồn Lực dành cho Các Hội Viên Chương Trình Y Tế Aetna</a:t>
            </a:r>
          </a:p>
        </p:txBody>
      </p:sp>
      <p:sp>
        <p:nvSpPr>
          <p:cNvPr id="654" name="Google Shape;654;g1672f9f679b_0_6748"/>
          <p:cNvSpPr txBox="1">
            <a:spLocks noGrp="1"/>
          </p:cNvSpPr>
          <p:nvPr>
            <p:ph type="body" idx="4294967295"/>
          </p:nvPr>
        </p:nvSpPr>
        <p:spPr>
          <a:xfrm>
            <a:off x="409199" y="771900"/>
            <a:ext cx="5512500" cy="731400"/>
          </a:xfrm>
          <a:prstGeom prst="rect">
            <a:avLst/>
          </a:prstGeom>
          <a:noFill/>
          <a:ln>
            <a:noFill/>
          </a:ln>
        </p:spPr>
        <p:txBody>
          <a:bodyPr spcFirstLastPara="1" wrap="square" lIns="91425" tIns="91425" rIns="91425" bIns="91425" anchor="t" anchorCtr="0">
            <a:noAutofit/>
          </a:bodyPr>
          <a:lstStyle/>
          <a:p>
            <a:pPr marL="0" lvl="0" indent="0" algn="l" rtl="0">
              <a:lnSpc>
                <a:spcPct val="85000"/>
              </a:lnSpc>
              <a:spcBef>
                <a:spcPts val="0"/>
              </a:spcBef>
              <a:spcAft>
                <a:spcPts val="0"/>
              </a:spcAft>
              <a:buSzPts val="3200"/>
              <a:buNone/>
            </a:pPr>
            <a:r>
              <a:rPr lang="zh-CN" sz="2500" dirty="0">
                <a:solidFill>
                  <a:schemeClr val="dk1"/>
                </a:solidFill>
                <a:latin typeface="Arial"/>
                <a:ea typeface="SimSun"/>
                <a:cs typeface="Arial"/>
                <a:sym typeface="Arial"/>
              </a:rPr>
              <a:t>Các địa điểm </a:t>
            </a:r>
            <a:r>
              <a:rPr lang="zh-CN" sz="2500" b="1" dirty="0">
                <a:solidFill>
                  <a:schemeClr val="dk1"/>
                </a:solidFill>
                <a:latin typeface="Arial"/>
                <a:ea typeface="SimSun"/>
                <a:cs typeface="Arial"/>
                <a:sym typeface="Arial"/>
              </a:rPr>
              <a:t>CVS</a:t>
            </a:r>
            <a:r>
              <a:rPr lang="zh-CN" sz="2500" baseline="30000" dirty="0">
                <a:solidFill>
                  <a:schemeClr val="dk1"/>
                </a:solidFill>
                <a:latin typeface="Arial"/>
                <a:ea typeface="SimSun"/>
                <a:cs typeface="Arial"/>
                <a:sym typeface="Arial"/>
              </a:rPr>
              <a:t>®</a:t>
            </a:r>
            <a:r>
              <a:rPr lang="zh-CN" sz="2500" b="1" dirty="0">
                <a:solidFill>
                  <a:schemeClr val="dk1"/>
                </a:solidFill>
                <a:latin typeface="Arial"/>
                <a:ea typeface="SimSun"/>
                <a:cs typeface="Arial"/>
                <a:sym typeface="Arial"/>
              </a:rPr>
              <a:t> HealthHUB</a:t>
            </a:r>
            <a:r>
              <a:rPr lang="zh-CN" sz="2500" baseline="30000" dirty="0">
                <a:solidFill>
                  <a:schemeClr val="dk1"/>
                </a:solidFill>
                <a:latin typeface="Arial"/>
                <a:ea typeface="SimSun"/>
                <a:cs typeface="Arial"/>
                <a:sym typeface="Arial"/>
              </a:rPr>
              <a:t>™ </a:t>
            </a:r>
          </a:p>
          <a:p>
            <a:pPr marL="0" lvl="0" indent="0" algn="l" rtl="0">
              <a:lnSpc>
                <a:spcPct val="100000"/>
              </a:lnSpc>
              <a:spcBef>
                <a:spcPts val="0"/>
              </a:spcBef>
              <a:spcAft>
                <a:spcPts val="0"/>
              </a:spcAft>
              <a:buSzPts val="4000"/>
              <a:buNone/>
            </a:pPr>
            <a:endParaRPr sz="2000" dirty="0">
              <a:solidFill>
                <a:schemeClr val="dk1"/>
              </a:solidFill>
              <a:latin typeface="Arial"/>
              <a:ea typeface="Arial"/>
              <a:cs typeface="Arial"/>
              <a:sym typeface="Arial"/>
            </a:endParaRPr>
          </a:p>
          <a:p>
            <a:pPr marL="0" lvl="0" indent="0" algn="l" rtl="0">
              <a:lnSpc>
                <a:spcPct val="100000"/>
              </a:lnSpc>
              <a:spcBef>
                <a:spcPts val="0"/>
              </a:spcBef>
              <a:spcAft>
                <a:spcPts val="0"/>
              </a:spcAft>
              <a:buSzPts val="4000"/>
              <a:buNone/>
            </a:pPr>
            <a:r>
              <a:rPr lang="zh-CN" sz="1500" dirty="0">
                <a:solidFill>
                  <a:schemeClr val="dk1"/>
                </a:solidFill>
                <a:latin typeface="Arial"/>
                <a:ea typeface="SimSun"/>
                <a:cs typeface="Arial"/>
                <a:sym typeface="Arial"/>
              </a:rPr>
              <a:t>Một lựa chọn thuận tiện và giá cả phải chăng để giúp quý vị trên con đường hướng tới sức khỏe tốt hơn.Hãy truy cập </a:t>
            </a:r>
            <a:r>
              <a:rPr lang="zh-CN" sz="1500" b="1" dirty="0">
                <a:solidFill>
                  <a:schemeClr val="dk1"/>
                </a:solidFill>
                <a:latin typeface="Arial"/>
                <a:ea typeface="SimSun"/>
                <a:cs typeface="Arial"/>
                <a:sym typeface="Arial"/>
              </a:rPr>
              <a:t>CVS.com/HealthHUB </a:t>
            </a:r>
            <a:r>
              <a:rPr lang="zh-CN" sz="1500" dirty="0">
                <a:solidFill>
                  <a:schemeClr val="dk1"/>
                </a:solidFill>
                <a:latin typeface="Arial"/>
                <a:ea typeface="SimSun"/>
                <a:cs typeface="Arial"/>
                <a:sym typeface="Arial"/>
              </a:rPr>
              <a:t>để tìm địa điểm gần quý vị.¹</a:t>
            </a:r>
          </a:p>
          <a:p>
            <a:pPr marL="0" lvl="0" indent="0" algn="l" rtl="0">
              <a:lnSpc>
                <a:spcPct val="100000"/>
              </a:lnSpc>
              <a:spcBef>
                <a:spcPts val="0"/>
              </a:spcBef>
              <a:spcAft>
                <a:spcPts val="0"/>
              </a:spcAft>
              <a:buSzPts val="4000"/>
              <a:buNone/>
            </a:pPr>
            <a:r>
              <a:rPr lang="zh-CN" sz="2500" b="1" dirty="0">
                <a:solidFill>
                  <a:srgbClr val="434343"/>
                </a:solidFill>
                <a:latin typeface="Arial"/>
                <a:ea typeface="SimSun"/>
                <a:cs typeface="Arial"/>
                <a:sym typeface="Arial"/>
              </a:rPr>
              <a:t> </a:t>
            </a:r>
          </a:p>
        </p:txBody>
      </p:sp>
      <p:sp>
        <p:nvSpPr>
          <p:cNvPr id="655" name="Google Shape;655;g1672f9f679b_0_6748"/>
          <p:cNvSpPr txBox="1"/>
          <p:nvPr/>
        </p:nvSpPr>
        <p:spPr>
          <a:xfrm>
            <a:off x="518775" y="2270425"/>
            <a:ext cx="2564400" cy="89252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zh-CN" sz="1300" b="1" i="0" u="none" strike="noStrike" cap="none" dirty="0">
                <a:solidFill>
                  <a:schemeClr val="dk2"/>
                </a:solidFill>
                <a:latin typeface="Arial"/>
                <a:ea typeface="SimSun"/>
                <a:cs typeface="Arial"/>
                <a:sym typeface="Arial"/>
              </a:rPr>
              <a:t>Thuận tiện</a:t>
            </a:r>
            <a:br>
              <a:rPr lang="zh-CN" sz="1300" b="0" i="0" u="none" strike="noStrike" cap="none" dirty="0">
                <a:solidFill>
                  <a:srgbClr val="434343"/>
                </a:solidFill>
                <a:latin typeface="Arial"/>
                <a:ea typeface="SimSun"/>
                <a:cs typeface="Arial"/>
                <a:sym typeface="Arial"/>
              </a:rPr>
            </a:br>
            <a:r>
              <a:rPr lang="zh-CN" sz="1100" b="0" i="0" u="none" strike="noStrike" cap="none" dirty="0">
                <a:solidFill>
                  <a:srgbClr val="434343"/>
                </a:solidFill>
                <a:latin typeface="Arial"/>
                <a:ea typeface="SimSun"/>
                <a:cs typeface="Arial"/>
                <a:sym typeface="Arial"/>
              </a:rPr>
              <a:t>Mở cửa hàng ngày, kể cả ban đêm và cuối tuần. Nhận dịch vụ chăm sóc quý vị cần theo lịch trình </a:t>
            </a:r>
            <a:r>
              <a:rPr lang="zh-CN" sz="1100" b="1" i="1" u="none" strike="noStrike" cap="none" dirty="0">
                <a:solidFill>
                  <a:srgbClr val="434343"/>
                </a:solidFill>
                <a:latin typeface="Arial"/>
                <a:ea typeface="SimSun"/>
                <a:cs typeface="Arial"/>
                <a:sym typeface="Arial"/>
              </a:rPr>
              <a:t>của quý vị</a:t>
            </a:r>
            <a:r>
              <a:rPr lang="zh-CN" sz="1100" b="0" i="0" u="none" strike="noStrike" cap="none" dirty="0">
                <a:solidFill>
                  <a:srgbClr val="434343"/>
                </a:solidFill>
                <a:latin typeface="Arial"/>
                <a:ea typeface="SimSun"/>
                <a:cs typeface="Arial"/>
                <a:sym typeface="Arial"/>
              </a:rPr>
              <a:t>. </a:t>
            </a:r>
          </a:p>
        </p:txBody>
      </p:sp>
      <p:sp>
        <p:nvSpPr>
          <p:cNvPr id="656" name="Google Shape;656;g1672f9f679b_0_6748"/>
          <p:cNvSpPr txBox="1"/>
          <p:nvPr/>
        </p:nvSpPr>
        <p:spPr>
          <a:xfrm>
            <a:off x="518775" y="3168325"/>
            <a:ext cx="2416800" cy="2868576"/>
          </a:xfrm>
          <a:prstGeom prst="rect">
            <a:avLst/>
          </a:prstGeom>
          <a:noFill/>
          <a:ln>
            <a:noFill/>
          </a:ln>
        </p:spPr>
        <p:txBody>
          <a:bodyPr spcFirstLastPara="1" wrap="square" lIns="91425" tIns="91425" rIns="91425" bIns="91425" anchor="t" anchorCtr="0">
            <a:spAutoFit/>
          </a:bodyPr>
          <a:lstStyle/>
          <a:p>
            <a:pPr marL="0" marR="0" lvl="0" indent="0" algn="l" rtl="0">
              <a:lnSpc>
                <a:spcPct val="157142"/>
              </a:lnSpc>
              <a:spcBef>
                <a:spcPts val="0"/>
              </a:spcBef>
              <a:spcAft>
                <a:spcPts val="0"/>
              </a:spcAft>
              <a:buClr>
                <a:srgbClr val="000000"/>
              </a:buClr>
              <a:buSzPts val="1400"/>
              <a:buFont typeface="Arial"/>
              <a:buNone/>
            </a:pPr>
            <a:r>
              <a:rPr lang="zh-CN" sz="1300" b="1" i="0" u="none" strike="noStrike" cap="none" dirty="0">
                <a:solidFill>
                  <a:schemeClr val="dk2"/>
                </a:solidFill>
                <a:latin typeface="Arial"/>
                <a:ea typeface="SimSun"/>
                <a:cs typeface="Arial"/>
                <a:sym typeface="Arial"/>
              </a:rPr>
              <a:t>Các dịch vụ MinuteClinic</a:t>
            </a:r>
            <a:r>
              <a:rPr lang="zh-CN" sz="1300" b="1" i="0" u="none" strike="noStrike" cap="none" baseline="30000" dirty="0">
                <a:solidFill>
                  <a:schemeClr val="dk2"/>
                </a:solidFill>
                <a:latin typeface="Arial"/>
                <a:ea typeface="SimSun"/>
                <a:cs typeface="Arial"/>
                <a:sym typeface="Arial"/>
              </a:rPr>
              <a:t>®</a:t>
            </a:r>
            <a:r>
              <a:rPr lang="zh-CN" sz="1300" b="1" i="0" u="none" strike="noStrike" cap="none" dirty="0">
                <a:solidFill>
                  <a:schemeClr val="dk2"/>
                </a:solidFill>
                <a:latin typeface="Arial"/>
                <a:ea typeface="SimSun"/>
                <a:cs typeface="Arial"/>
                <a:sym typeface="Arial"/>
              </a:rPr>
              <a:t>  </a:t>
            </a:r>
          </a:p>
          <a:p>
            <a:pPr marL="285750" marR="0" lvl="0" indent="-247650" algn="l" rtl="0">
              <a:lnSpc>
                <a:spcPct val="100000"/>
              </a:lnSpc>
              <a:spcBef>
                <a:spcPts val="0"/>
              </a:spcBef>
              <a:spcAft>
                <a:spcPts val="0"/>
              </a:spcAft>
              <a:buClr>
                <a:srgbClr val="000000"/>
              </a:buClr>
              <a:buSzPts val="1200"/>
              <a:buFont typeface="Arial"/>
              <a:buChar char="•"/>
            </a:pPr>
            <a:r>
              <a:rPr lang="zh-CN" sz="1100" b="0" i="0" u="none" strike="noStrike" cap="none" dirty="0">
                <a:solidFill>
                  <a:srgbClr val="000000"/>
                </a:solidFill>
                <a:latin typeface="Arial"/>
                <a:ea typeface="SimSun"/>
                <a:cs typeface="Arial"/>
                <a:sym typeface="Arial"/>
              </a:rPr>
              <a:t>Các bệnh và chấn thương nhẹ</a:t>
            </a:r>
          </a:p>
          <a:p>
            <a:pPr marL="285750" marR="0" lvl="0" indent="-247650" algn="l" rtl="0">
              <a:lnSpc>
                <a:spcPct val="100000"/>
              </a:lnSpc>
              <a:spcBef>
                <a:spcPts val="0"/>
              </a:spcBef>
              <a:spcAft>
                <a:spcPts val="0"/>
              </a:spcAft>
              <a:buClr>
                <a:srgbClr val="000000"/>
              </a:buClr>
              <a:buSzPts val="1200"/>
              <a:buFont typeface="Arial"/>
              <a:buChar char="•"/>
            </a:pPr>
            <a:r>
              <a:rPr lang="zh-CN" sz="1100" b="0" i="0" u="none" strike="noStrike" cap="none" dirty="0">
                <a:solidFill>
                  <a:srgbClr val="000000"/>
                </a:solidFill>
                <a:latin typeface="Arial"/>
                <a:ea typeface="SimSun"/>
                <a:cs typeface="Arial"/>
                <a:sym typeface="Arial"/>
              </a:rPr>
              <a:t>Tình trạng da</a:t>
            </a:r>
          </a:p>
          <a:p>
            <a:pPr marL="285750" marR="0" lvl="0" indent="-247650" algn="l" rtl="0">
              <a:lnSpc>
                <a:spcPct val="100000"/>
              </a:lnSpc>
              <a:spcBef>
                <a:spcPts val="0"/>
              </a:spcBef>
              <a:spcAft>
                <a:spcPts val="0"/>
              </a:spcAft>
              <a:buClr>
                <a:srgbClr val="000000"/>
              </a:buClr>
              <a:buSzPts val="1200"/>
              <a:buFont typeface="Arial"/>
              <a:buChar char="•"/>
            </a:pPr>
            <a:r>
              <a:rPr lang="zh-CN" sz="1100" b="0" i="0" u="none" strike="noStrike" cap="none" dirty="0">
                <a:solidFill>
                  <a:srgbClr val="000000"/>
                </a:solidFill>
                <a:latin typeface="Arial"/>
                <a:ea typeface="SimSun"/>
                <a:cs typeface="Arial"/>
                <a:sym typeface="Arial"/>
              </a:rPr>
              <a:t>Tình trạng khỏe mạnh và thể chất</a:t>
            </a:r>
          </a:p>
          <a:p>
            <a:pPr marL="285750" marR="0" lvl="0" indent="-247650" algn="l" rtl="0">
              <a:lnSpc>
                <a:spcPct val="100000"/>
              </a:lnSpc>
              <a:spcBef>
                <a:spcPts val="0"/>
              </a:spcBef>
              <a:spcAft>
                <a:spcPts val="0"/>
              </a:spcAft>
              <a:buClr>
                <a:srgbClr val="000000"/>
              </a:buClr>
              <a:buSzPts val="1200"/>
              <a:buFont typeface="Arial"/>
              <a:buChar char="•"/>
            </a:pPr>
            <a:r>
              <a:rPr lang="zh-CN" sz="1100" b="0" i="0" u="none" strike="noStrike" cap="none" dirty="0">
                <a:solidFill>
                  <a:srgbClr val="000000"/>
                </a:solidFill>
                <a:latin typeface="Arial"/>
                <a:ea typeface="SimSun"/>
                <a:cs typeface="Arial"/>
                <a:sym typeface="Arial"/>
              </a:rPr>
              <a:t>Sàng lọc và theo dõi</a:t>
            </a:r>
          </a:p>
          <a:p>
            <a:pPr marL="285750" marR="0" lvl="0" indent="-247650" algn="l" rtl="0">
              <a:lnSpc>
                <a:spcPct val="100000"/>
              </a:lnSpc>
              <a:spcBef>
                <a:spcPts val="0"/>
              </a:spcBef>
              <a:spcAft>
                <a:spcPts val="0"/>
              </a:spcAft>
              <a:buClr>
                <a:srgbClr val="000000"/>
              </a:buClr>
              <a:buSzPts val="1200"/>
              <a:buFont typeface="Arial"/>
              <a:buChar char="•"/>
            </a:pPr>
            <a:r>
              <a:rPr lang="zh-CN" sz="1100" b="0" i="0" u="none" strike="noStrike" cap="none" dirty="0">
                <a:solidFill>
                  <a:srgbClr val="000000"/>
                </a:solidFill>
                <a:latin typeface="Arial"/>
                <a:ea typeface="SimSun"/>
                <a:cs typeface="Arial"/>
                <a:sym typeface="Arial"/>
              </a:rPr>
              <a:t>Chủng ngừa và tiêm thuốc</a:t>
            </a:r>
          </a:p>
          <a:p>
            <a:pPr marL="285750" marR="0" lvl="0" indent="-247650" algn="l" rtl="0">
              <a:lnSpc>
                <a:spcPct val="100000"/>
              </a:lnSpc>
              <a:spcBef>
                <a:spcPts val="0"/>
              </a:spcBef>
              <a:spcAft>
                <a:spcPts val="0"/>
              </a:spcAft>
              <a:buClr>
                <a:srgbClr val="000000"/>
              </a:buClr>
              <a:buSzPts val="1200"/>
              <a:buFont typeface="Arial"/>
              <a:buChar char="•"/>
            </a:pPr>
            <a:r>
              <a:rPr lang="zh-CN" sz="1100" b="0" i="0" u="none" strike="noStrike" cap="none" dirty="0">
                <a:solidFill>
                  <a:srgbClr val="000000"/>
                </a:solidFill>
                <a:latin typeface="Arial"/>
                <a:ea typeface="SimSun"/>
                <a:cs typeface="Arial"/>
                <a:sym typeface="Arial"/>
              </a:rPr>
              <a:t>Sức khỏe khi đi du lịch</a:t>
            </a:r>
          </a:p>
          <a:p>
            <a:pPr marL="285750" marR="0" lvl="0" indent="-247650" algn="l" rtl="0">
              <a:lnSpc>
                <a:spcPct val="100000"/>
              </a:lnSpc>
              <a:spcBef>
                <a:spcPts val="0"/>
              </a:spcBef>
              <a:spcAft>
                <a:spcPts val="0"/>
              </a:spcAft>
              <a:buClr>
                <a:srgbClr val="000000"/>
              </a:buClr>
              <a:buSzPts val="1200"/>
              <a:buFont typeface="Arial"/>
              <a:buChar char="•"/>
            </a:pPr>
            <a:r>
              <a:rPr lang="zh-CN" sz="1100" b="0" i="0" u="none" strike="noStrike" cap="none" dirty="0">
                <a:solidFill>
                  <a:srgbClr val="000000"/>
                </a:solidFill>
                <a:latin typeface="Arial"/>
                <a:ea typeface="SimSun"/>
                <a:cs typeface="Arial"/>
                <a:sym typeface="Arial"/>
              </a:rPr>
              <a:t>Dịch vụ sức khỏe phụ nữ và nam giới</a:t>
            </a:r>
          </a:p>
          <a:p>
            <a:pPr marL="285750" marR="0" lvl="0" indent="-247650" algn="l" rtl="0">
              <a:lnSpc>
                <a:spcPct val="100000"/>
              </a:lnSpc>
              <a:spcBef>
                <a:spcPts val="0"/>
              </a:spcBef>
              <a:spcAft>
                <a:spcPts val="0"/>
              </a:spcAft>
              <a:buClr>
                <a:srgbClr val="000000"/>
              </a:buClr>
              <a:buSzPts val="1200"/>
              <a:buFont typeface="Arial"/>
              <a:buChar char="•"/>
            </a:pPr>
            <a:r>
              <a:rPr lang="zh-CN" sz="1100" b="0" i="0" u="none" strike="noStrike" cap="none" dirty="0">
                <a:solidFill>
                  <a:srgbClr val="000000"/>
                </a:solidFill>
                <a:latin typeface="Arial"/>
                <a:ea typeface="SimSun"/>
                <a:cs typeface="Arial"/>
                <a:sym typeface="Arial"/>
              </a:rPr>
              <a:t>Đánh giá và chẩn đoán sàng lọc chứng ngưng thở khi ngủ do tắc nghẽn</a:t>
            </a:r>
            <a:r>
              <a:rPr lang="zh-CN" sz="1100" dirty="0"/>
              <a:t>²</a:t>
            </a:r>
          </a:p>
          <a:p>
            <a:pPr marL="285750" marR="0" lvl="0" indent="-247650" algn="l" rtl="0">
              <a:lnSpc>
                <a:spcPct val="100000"/>
              </a:lnSpc>
              <a:spcBef>
                <a:spcPts val="0"/>
              </a:spcBef>
              <a:spcAft>
                <a:spcPts val="0"/>
              </a:spcAft>
              <a:buClr>
                <a:srgbClr val="000000"/>
              </a:buClr>
              <a:buSzPts val="1200"/>
              <a:buFont typeface="Arial"/>
              <a:buChar char="•"/>
            </a:pPr>
            <a:r>
              <a:rPr lang="zh-CN" sz="1100" b="0" i="0" u="none" strike="noStrike" cap="none" dirty="0">
                <a:solidFill>
                  <a:srgbClr val="000000"/>
                </a:solidFill>
                <a:latin typeface="Arial"/>
                <a:ea typeface="SimSun"/>
                <a:cs typeface="Arial"/>
                <a:sym typeface="Arial"/>
              </a:rPr>
              <a:t>Xét nghiệm tại chỗ trong phòng thí nghiệm</a:t>
            </a:r>
          </a:p>
        </p:txBody>
      </p:sp>
      <p:sp>
        <p:nvSpPr>
          <p:cNvPr id="657" name="Google Shape;657;g1672f9f679b_0_6748"/>
          <p:cNvSpPr txBox="1"/>
          <p:nvPr/>
        </p:nvSpPr>
        <p:spPr>
          <a:xfrm>
            <a:off x="3373200" y="3168325"/>
            <a:ext cx="2564400" cy="2823000"/>
          </a:xfrm>
          <a:prstGeom prst="rect">
            <a:avLst/>
          </a:prstGeom>
          <a:noFill/>
          <a:ln>
            <a:noFill/>
          </a:ln>
        </p:spPr>
        <p:txBody>
          <a:bodyPr spcFirstLastPara="1" wrap="square" lIns="91425" tIns="91425" rIns="91425" bIns="91425" anchor="t" anchorCtr="0">
            <a:spAutoFit/>
          </a:bodyPr>
          <a:lstStyle/>
          <a:p>
            <a:pPr marL="0" marR="0" lvl="0" indent="0" algn="l" rtl="0">
              <a:lnSpc>
                <a:spcPct val="110000"/>
              </a:lnSpc>
              <a:spcBef>
                <a:spcPts val="300"/>
              </a:spcBef>
              <a:spcAft>
                <a:spcPts val="0"/>
              </a:spcAft>
              <a:buClr>
                <a:srgbClr val="000000"/>
              </a:buClr>
              <a:buSzPts val="1400"/>
              <a:buFont typeface="Arial"/>
              <a:buNone/>
            </a:pPr>
            <a:r>
              <a:rPr lang="zh-CN" sz="1300" b="1" i="0" u="none" strike="noStrike" cap="none" dirty="0">
                <a:solidFill>
                  <a:schemeClr val="dk2"/>
                </a:solidFill>
                <a:latin typeface="Arial"/>
                <a:ea typeface="SimSun"/>
                <a:cs typeface="Arial"/>
                <a:sym typeface="Arial"/>
              </a:rPr>
              <a:t>MinuteClinic Mở Rộng</a:t>
            </a:r>
            <a:r>
              <a:rPr lang="zh-CN" sz="1300" dirty="0">
                <a:solidFill>
                  <a:schemeClr val="dk2"/>
                </a:solidFill>
              </a:rPr>
              <a:t>³</a:t>
            </a:r>
          </a:p>
          <a:p>
            <a:pPr marL="285750" marR="0" lvl="0" indent="-247650" algn="l" rtl="0">
              <a:lnSpc>
                <a:spcPct val="100000"/>
              </a:lnSpc>
              <a:spcBef>
                <a:spcPts val="0"/>
              </a:spcBef>
              <a:spcAft>
                <a:spcPts val="0"/>
              </a:spcAft>
              <a:buClr>
                <a:srgbClr val="000000"/>
              </a:buClr>
              <a:buSzPts val="1200"/>
              <a:buFont typeface="Arial"/>
              <a:buChar char="•"/>
            </a:pPr>
            <a:r>
              <a:rPr lang="zh-CN" sz="1100" b="0" i="0" u="none" strike="noStrike" cap="none" dirty="0">
                <a:solidFill>
                  <a:srgbClr val="000000"/>
                </a:solidFill>
                <a:latin typeface="Arial"/>
                <a:ea typeface="SimSun"/>
                <a:cs typeface="Arial"/>
                <a:sym typeface="Arial"/>
              </a:rPr>
              <a:t>Hỗ trợ kiểm soát một số bệnh mãn tính như bệnh tiểu đường, ngưng thở khi ngủ, cholesterol cao và hơn thế nữa</a:t>
            </a:r>
          </a:p>
          <a:p>
            <a:pPr marL="285750" marR="0" lvl="0" indent="-247650" algn="l" rtl="0">
              <a:lnSpc>
                <a:spcPct val="100000"/>
              </a:lnSpc>
              <a:spcBef>
                <a:spcPts val="0"/>
              </a:spcBef>
              <a:spcAft>
                <a:spcPts val="0"/>
              </a:spcAft>
              <a:buClr>
                <a:srgbClr val="000000"/>
              </a:buClr>
              <a:buSzPts val="1200"/>
              <a:buFont typeface="Arial"/>
              <a:buChar char="•"/>
            </a:pPr>
            <a:r>
              <a:rPr lang="zh-CN" sz="1100" b="0" i="0" u="none" strike="noStrike" cap="none" dirty="0">
                <a:solidFill>
                  <a:srgbClr val="000000"/>
                </a:solidFill>
                <a:latin typeface="Arial"/>
                <a:ea typeface="SimSun"/>
                <a:cs typeface="Arial"/>
                <a:sym typeface="Arial"/>
              </a:rPr>
              <a:t>Các dịch vụ về bệnh tiểu đường như sàng lọc và chẩn đoán hình ảnh bệnh võng mạc tiểu đường</a:t>
            </a:r>
            <a:r>
              <a:rPr lang="zh-CN" sz="1100" dirty="0"/>
              <a:t>⁴</a:t>
            </a:r>
          </a:p>
          <a:p>
            <a:pPr marL="285750" marR="0" lvl="0" indent="-247650" algn="l" rtl="0">
              <a:lnSpc>
                <a:spcPct val="100000"/>
              </a:lnSpc>
              <a:spcBef>
                <a:spcPts val="0"/>
              </a:spcBef>
              <a:spcAft>
                <a:spcPts val="0"/>
              </a:spcAft>
              <a:buClr>
                <a:srgbClr val="000000"/>
              </a:buClr>
              <a:buSzPts val="1200"/>
              <a:buFont typeface="Arial"/>
              <a:buChar char="•"/>
            </a:pPr>
            <a:r>
              <a:rPr lang="zh-CN" sz="1100" b="0" i="0" u="none" strike="noStrike" cap="none" dirty="0">
                <a:solidFill>
                  <a:srgbClr val="000000"/>
                </a:solidFill>
                <a:latin typeface="Arial"/>
                <a:ea typeface="SimSun"/>
                <a:cs typeface="Arial"/>
                <a:sym typeface="Arial"/>
              </a:rPr>
              <a:t>Hỗ trợ lối sống để đem lại sức khỏe tim mạch</a:t>
            </a:r>
          </a:p>
          <a:p>
            <a:pPr marL="285750" marR="0" lvl="0" indent="-247650" algn="l" rtl="0">
              <a:lnSpc>
                <a:spcPct val="100000"/>
              </a:lnSpc>
              <a:spcBef>
                <a:spcPts val="0"/>
              </a:spcBef>
              <a:spcAft>
                <a:spcPts val="0"/>
              </a:spcAft>
              <a:buClr>
                <a:srgbClr val="000000"/>
              </a:buClr>
              <a:buSzPts val="1200"/>
              <a:buFont typeface="Arial"/>
              <a:buChar char="•"/>
            </a:pPr>
            <a:r>
              <a:rPr lang="zh-CN" sz="1100" b="0" i="0" u="none" strike="noStrike" cap="none" dirty="0">
                <a:solidFill>
                  <a:srgbClr val="000000"/>
                </a:solidFill>
                <a:latin typeface="Arial"/>
                <a:ea typeface="SimSun"/>
                <a:cs typeface="Arial"/>
                <a:sym typeface="Arial"/>
              </a:rPr>
              <a:t>Khám vùng chậu và xét nghiệm các bệnh lây truyền qua đường tình dục (STI) </a:t>
            </a:r>
          </a:p>
          <a:p>
            <a:pPr marL="285750" marR="0" lvl="0" indent="-247650" algn="l" rtl="0">
              <a:lnSpc>
                <a:spcPct val="100000"/>
              </a:lnSpc>
              <a:spcBef>
                <a:spcPts val="0"/>
              </a:spcBef>
              <a:spcAft>
                <a:spcPts val="0"/>
              </a:spcAft>
              <a:buClr>
                <a:srgbClr val="000000"/>
              </a:buClr>
              <a:buSzPts val="1200"/>
              <a:buFont typeface="Arial"/>
              <a:buChar char="•"/>
            </a:pPr>
            <a:r>
              <a:rPr lang="zh-CN" sz="1100" b="0" i="0" u="none" strike="noStrike" cap="none" dirty="0">
                <a:solidFill>
                  <a:srgbClr val="000000"/>
                </a:solidFill>
                <a:latin typeface="Arial"/>
                <a:ea typeface="SimSun"/>
                <a:cs typeface="Arial"/>
                <a:sym typeface="Arial"/>
              </a:rPr>
              <a:t>Đánh giá rủi ro đại trực tràng </a:t>
            </a:r>
          </a:p>
          <a:p>
            <a:pPr marL="285750" marR="0" lvl="0" indent="-247650" algn="l" rtl="0">
              <a:lnSpc>
                <a:spcPct val="100000"/>
              </a:lnSpc>
              <a:spcBef>
                <a:spcPts val="0"/>
              </a:spcBef>
              <a:spcAft>
                <a:spcPts val="0"/>
              </a:spcAft>
              <a:buClr>
                <a:srgbClr val="000000"/>
              </a:buClr>
              <a:buSzPts val="1200"/>
              <a:buFont typeface="Arial"/>
              <a:buChar char="•"/>
            </a:pPr>
            <a:r>
              <a:rPr lang="zh-CN" sz="1100" b="0" i="0" u="none" strike="noStrike" cap="none" dirty="0">
                <a:solidFill>
                  <a:srgbClr val="000000"/>
                </a:solidFill>
                <a:latin typeface="Arial"/>
                <a:ea typeface="SimSun"/>
                <a:cs typeface="Arial"/>
                <a:sym typeface="Arial"/>
              </a:rPr>
              <a:t>Chủng ngừa thủy đậu (Varivax</a:t>
            </a:r>
            <a:r>
              <a:rPr lang="zh-CN" sz="1100" b="0" i="0" u="none" strike="noStrike" cap="none" baseline="30000" dirty="0">
                <a:solidFill>
                  <a:srgbClr val="000000"/>
                </a:solidFill>
                <a:latin typeface="Arial"/>
                <a:ea typeface="SimSun"/>
                <a:cs typeface="Arial"/>
                <a:sym typeface="Arial"/>
              </a:rPr>
              <a:t>®</a:t>
            </a:r>
            <a:r>
              <a:rPr lang="zh-CN" sz="1100" b="0" i="0" u="none" strike="noStrike" cap="none" dirty="0">
                <a:solidFill>
                  <a:srgbClr val="000000"/>
                </a:solidFill>
                <a:latin typeface="Arial"/>
                <a:ea typeface="SimSun"/>
                <a:cs typeface="Arial"/>
                <a:sym typeface="Arial"/>
              </a:rPr>
              <a:t>)</a:t>
            </a:r>
          </a:p>
        </p:txBody>
      </p:sp>
      <p:pic>
        <p:nvPicPr>
          <p:cNvPr id="658" name="Google Shape;658;g1672f9f679b_0_674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974800" y="771900"/>
            <a:ext cx="3023700" cy="2948100"/>
          </a:xfrm>
          <a:prstGeom prst="round2SameRect">
            <a:avLst>
              <a:gd name="adj1" fmla="val 0"/>
              <a:gd name="adj2" fmla="val 0"/>
            </a:avLst>
          </a:prstGeom>
          <a:noFill/>
          <a:ln>
            <a:noFill/>
          </a:ln>
        </p:spPr>
      </p:pic>
      <p:sp>
        <p:nvSpPr>
          <p:cNvPr id="659" name="Google Shape;659;g1672f9f679b_0_6748"/>
          <p:cNvSpPr txBox="1"/>
          <p:nvPr/>
        </p:nvSpPr>
        <p:spPr>
          <a:xfrm>
            <a:off x="3373200" y="2293975"/>
            <a:ext cx="2358600" cy="89252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Aft>
                <a:spcPts val="0"/>
              </a:spcAft>
              <a:buClr>
                <a:srgbClr val="000000"/>
              </a:buClr>
              <a:buSzPts val="1400"/>
              <a:buFont typeface="Arial"/>
              <a:buNone/>
            </a:pPr>
            <a:r>
              <a:rPr lang="zh-CN" sz="1300" b="1" i="0" u="none" strike="noStrike" cap="none" dirty="0">
                <a:solidFill>
                  <a:schemeClr val="dk2"/>
                </a:solidFill>
                <a:latin typeface="Arial"/>
                <a:ea typeface="SimSun"/>
                <a:cs typeface="Arial"/>
                <a:sym typeface="Arial"/>
              </a:rPr>
              <a:t>Giá cả phải chăng</a:t>
            </a:r>
            <a:br>
              <a:rPr lang="zh-CN" sz="1100" b="0" i="0" u="none" strike="noStrike" cap="none" dirty="0">
                <a:solidFill>
                  <a:srgbClr val="434343"/>
                </a:solidFill>
                <a:latin typeface="Arial"/>
                <a:ea typeface="SimSun"/>
                <a:cs typeface="Arial"/>
                <a:sym typeface="Arial"/>
              </a:rPr>
            </a:br>
            <a:r>
              <a:rPr lang="zh-CN" sz="1100" b="0" i="0" u="none" strike="noStrike" cap="none" dirty="0">
                <a:solidFill>
                  <a:srgbClr val="434343"/>
                </a:solidFill>
                <a:latin typeface="Arial"/>
                <a:ea typeface="SimSun"/>
                <a:cs typeface="Arial"/>
                <a:sym typeface="Arial"/>
              </a:rPr>
              <a:t>Chỉ cần sử dụng các quyền lợi Aetna</a:t>
            </a:r>
            <a:r>
              <a:rPr lang="zh-CN" sz="1100" b="0" i="0" u="none" strike="noStrike" cap="none" baseline="30000" dirty="0">
                <a:solidFill>
                  <a:srgbClr val="434343"/>
                </a:solidFill>
                <a:latin typeface="Arial"/>
                <a:ea typeface="SimSun"/>
                <a:cs typeface="Arial"/>
                <a:sym typeface="Arial"/>
              </a:rPr>
              <a:t>®</a:t>
            </a:r>
            <a:r>
              <a:rPr lang="zh-CN" sz="1100" b="0" i="0" u="none" strike="noStrike" cap="none" dirty="0">
                <a:solidFill>
                  <a:srgbClr val="434343"/>
                </a:solidFill>
                <a:latin typeface="Arial"/>
                <a:ea typeface="SimSun"/>
                <a:cs typeface="Arial"/>
                <a:sym typeface="Arial"/>
              </a:rPr>
              <a:t> của quý vị và nhận dịch vụ chăm sóc.</a:t>
            </a:r>
          </a:p>
        </p:txBody>
      </p:sp>
      <p:sp>
        <p:nvSpPr>
          <p:cNvPr id="660" name="Google Shape;660;g1672f9f679b_0_6748"/>
          <p:cNvSpPr txBox="1"/>
          <p:nvPr/>
        </p:nvSpPr>
        <p:spPr>
          <a:xfrm>
            <a:off x="523825" y="6044250"/>
            <a:ext cx="6296100" cy="721800"/>
          </a:xfrm>
          <a:prstGeom prst="rect">
            <a:avLst/>
          </a:prstGeom>
          <a:noFill/>
          <a:ln>
            <a:noFill/>
          </a:ln>
        </p:spPr>
        <p:txBody>
          <a:bodyPr spcFirstLastPara="1" wrap="square" lIns="0" tIns="0" rIns="0" bIns="0" anchor="t" anchorCtr="0">
            <a:spAutoFit/>
          </a:bodyPr>
          <a:lstStyle/>
          <a:p>
            <a:pPr marL="119024" marR="0" lvl="0" indent="-119024" algn="l" rtl="0">
              <a:lnSpc>
                <a:spcPct val="111111"/>
              </a:lnSpc>
              <a:spcBef>
                <a:spcPts val="0"/>
              </a:spcBef>
              <a:spcAft>
                <a:spcPts val="0"/>
              </a:spcAft>
              <a:buClr>
                <a:srgbClr val="000000"/>
              </a:buClr>
              <a:buSzPts val="800"/>
              <a:buFont typeface="Arial"/>
              <a:buNone/>
            </a:pPr>
            <a:r>
              <a:rPr lang="zh-CN" sz="800" dirty="0">
                <a:solidFill>
                  <a:schemeClr val="dk1"/>
                </a:solidFill>
              </a:rPr>
              <a:t>¹</a:t>
            </a:r>
            <a:r>
              <a:rPr lang="zh-CN" sz="800" b="0" i="0" u="none" strike="noStrike" cap="none" dirty="0">
                <a:solidFill>
                  <a:schemeClr val="dk1"/>
                </a:solidFill>
                <a:latin typeface="Arial"/>
                <a:ea typeface="SimSun"/>
                <a:cs typeface="Arial"/>
                <a:sym typeface="Arial"/>
              </a:rPr>
              <a:t> </a:t>
            </a:r>
            <a:r>
              <a:rPr lang="zh-CN" sz="800" dirty="0">
                <a:solidFill>
                  <a:schemeClr val="dk1"/>
                </a:solidFill>
              </a:rPr>
              <a:t>MinuteClinics và HealthHUB chưa có ở Colorado. Aetna đang tích cực làm việc để thêm các dịch vụ này ở Colorado.</a:t>
            </a:r>
          </a:p>
          <a:p>
            <a:pPr marL="119024" marR="0" lvl="0" indent="-119024" algn="l" rtl="0">
              <a:lnSpc>
                <a:spcPct val="111111"/>
              </a:lnSpc>
              <a:spcBef>
                <a:spcPts val="0"/>
              </a:spcBef>
              <a:spcAft>
                <a:spcPts val="0"/>
              </a:spcAft>
              <a:buClr>
                <a:srgbClr val="000000"/>
              </a:buClr>
              <a:buSzPts val="800"/>
              <a:buFont typeface="Arial"/>
              <a:buNone/>
            </a:pPr>
            <a:r>
              <a:rPr lang="zh-CN" sz="800" b="0" i="0" u="none" strike="noStrike" cap="none" dirty="0">
                <a:solidFill>
                  <a:schemeClr val="dk1"/>
                </a:solidFill>
                <a:latin typeface="Arial"/>
                <a:ea typeface="SimSun"/>
                <a:cs typeface="Arial"/>
                <a:sym typeface="Arial"/>
              </a:rPr>
              <a:t>² Sàng lọc chứng ngưng thở khi ngủ do MinuteClinic thực hiện. Nhà cung cấp MinuteClinic của quý vị có thể yêu cầu kiểm tra giấc ngủ tại nhà, diễn giải và chẩn đoán kiểm tra giấc ngủ bởi bên thứ ba độc lập. </a:t>
            </a:r>
          </a:p>
          <a:p>
            <a:pPr marL="119024" marR="0" lvl="0" indent="-119024" algn="l" rtl="0">
              <a:lnSpc>
                <a:spcPct val="111111"/>
              </a:lnSpc>
              <a:spcBef>
                <a:spcPts val="200"/>
              </a:spcBef>
              <a:spcAft>
                <a:spcPts val="0"/>
              </a:spcAft>
              <a:buClr>
                <a:srgbClr val="000000"/>
              </a:buClr>
              <a:buSzPts val="800"/>
              <a:buFont typeface="Arial"/>
              <a:buNone/>
            </a:pPr>
            <a:r>
              <a:rPr lang="zh-CN" sz="800" dirty="0">
                <a:solidFill>
                  <a:schemeClr val="dk1"/>
                </a:solidFill>
              </a:rPr>
              <a:t> ³ </a:t>
            </a:r>
            <a:r>
              <a:rPr lang="zh-CN" sz="800" b="0" i="0" u="none" strike="noStrike" cap="none" dirty="0">
                <a:solidFill>
                  <a:schemeClr val="dk1"/>
                </a:solidFill>
                <a:latin typeface="Arial"/>
                <a:ea typeface="SimSun"/>
                <a:cs typeface="Arial"/>
                <a:sym typeface="Arial"/>
              </a:rPr>
              <a:t>Các dịch vụ lâm sàng được y tá MinuteClinic hoặc trợ lý bác sĩ tại địa điểm CVS HealthHUB cung cấp.</a:t>
            </a:r>
          </a:p>
          <a:p>
            <a:pPr marL="119024" marR="0" lvl="0" indent="-119024" algn="l" rtl="0">
              <a:lnSpc>
                <a:spcPct val="111111"/>
              </a:lnSpc>
              <a:spcBef>
                <a:spcPts val="200"/>
              </a:spcBef>
              <a:spcAft>
                <a:spcPts val="0"/>
              </a:spcAft>
              <a:buClr>
                <a:srgbClr val="000000"/>
              </a:buClr>
              <a:buSzPts val="800"/>
              <a:buFont typeface="Arial"/>
              <a:buNone/>
            </a:pPr>
            <a:r>
              <a:rPr lang="zh-CN" sz="800" dirty="0">
                <a:solidFill>
                  <a:schemeClr val="dk1"/>
                </a:solidFill>
              </a:rPr>
              <a:t> ⁴ </a:t>
            </a:r>
            <a:r>
              <a:rPr lang="zh-CN" sz="800" b="0" i="0" u="none" strike="noStrike" cap="none" dirty="0">
                <a:solidFill>
                  <a:schemeClr val="dk1"/>
                </a:solidFill>
                <a:latin typeface="Arial"/>
                <a:ea typeface="SimSun"/>
                <a:cs typeface="Arial"/>
                <a:sym typeface="Arial"/>
              </a:rPr>
              <a:t>Chẩn đoán bệnh võng mạc tiểu đường bởi một nhà cung cấp độc lập.</a:t>
            </a:r>
          </a:p>
        </p:txBody>
      </p:sp>
      <p:pic>
        <p:nvPicPr>
          <p:cNvPr id="2" name="Slide_36">
            <a:hlinkClick r:id="" action="ppaction://media"/>
            <a:extLst>
              <a:ext uri="{FF2B5EF4-FFF2-40B4-BE49-F238E27FC236}">
                <a16:creationId xmlns:a16="http://schemas.microsoft.com/office/drawing/2014/main" id="{5F792A5D-44BD-7EA1-BDAA-2F4F8C87F6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26261" y="57394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2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g1672f9f679b_0_6792"/>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225"/>
              <a:buNone/>
            </a:pPr>
            <a:fld id="{00000000-1234-1234-1234-123412341234}" type="slidenum">
              <a:rPr lang="en-US"/>
              <a:t>37</a:t>
            </a:fld>
            <a:endParaRPr lang="en-US"/>
          </a:p>
        </p:txBody>
      </p:sp>
      <p:sp>
        <p:nvSpPr>
          <p:cNvPr id="667" name="Google Shape;667;g1672f9f679b_0_6792"/>
          <p:cNvSpPr/>
          <p:nvPr/>
        </p:nvSpPr>
        <p:spPr>
          <a:xfrm>
            <a:off x="5974650" y="757400"/>
            <a:ext cx="3024000" cy="55845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68" name="Google Shape;668;g1672f9f679b_0_6792"/>
          <p:cNvSpPr txBox="1"/>
          <p:nvPr/>
        </p:nvSpPr>
        <p:spPr>
          <a:xfrm>
            <a:off x="6136775" y="703250"/>
            <a:ext cx="2771100" cy="16956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3200"/>
              <a:buFont typeface="Arial"/>
              <a:buNone/>
            </a:pPr>
            <a:r>
              <a:rPr lang="zh-CN" sz="2000" b="1" i="0" u="none" strike="noStrike" cap="none" dirty="0">
                <a:solidFill>
                  <a:schemeClr val="lt1"/>
                </a:solidFill>
                <a:latin typeface="Arial"/>
                <a:ea typeface="SimSun"/>
                <a:cs typeface="Arial"/>
                <a:sym typeface="Arial"/>
              </a:rPr>
              <a:t>Hỏi Bộ Phận Hỗ Trợ của Aetna của quý vị</a:t>
            </a:r>
          </a:p>
        </p:txBody>
      </p:sp>
      <p:cxnSp>
        <p:nvCxnSpPr>
          <p:cNvPr id="669" name="Google Shape;669;g1672f9f679b_0_6792"/>
          <p:cNvCxnSpPr/>
          <p:nvPr/>
        </p:nvCxnSpPr>
        <p:spPr>
          <a:xfrm>
            <a:off x="6746400" y="2149625"/>
            <a:ext cx="1480500" cy="0"/>
          </a:xfrm>
          <a:prstGeom prst="straightConnector1">
            <a:avLst/>
          </a:prstGeom>
          <a:noFill/>
          <a:ln w="19050" cap="flat" cmpd="sng">
            <a:solidFill>
              <a:schemeClr val="lt1"/>
            </a:solidFill>
            <a:prstDash val="solid"/>
            <a:round/>
            <a:headEnd type="none" w="sm" len="sm"/>
            <a:tailEnd type="none" w="sm" len="sm"/>
          </a:ln>
        </p:spPr>
      </p:cxnSp>
      <p:sp>
        <p:nvSpPr>
          <p:cNvPr id="670" name="Google Shape;670;g1672f9f679b_0_6792"/>
          <p:cNvSpPr txBox="1"/>
          <p:nvPr/>
        </p:nvSpPr>
        <p:spPr>
          <a:xfrm>
            <a:off x="5977975" y="2148775"/>
            <a:ext cx="3024000" cy="110181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800"/>
              <a:buFont typeface="Arial"/>
              <a:buNone/>
            </a:pPr>
            <a:endParaRPr sz="800" b="0" i="0" u="none" strike="noStrike" cap="none" dirty="0">
              <a:solidFill>
                <a:schemeClr val="lt1"/>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1400"/>
              <a:buFont typeface="Arial"/>
              <a:buNone/>
            </a:pPr>
            <a:r>
              <a:rPr lang="zh-CN" sz="1400" b="0" i="0" u="none" strike="noStrike" cap="none">
                <a:solidFill>
                  <a:schemeClr val="lt1"/>
                </a:solidFill>
                <a:latin typeface="Arial"/>
                <a:ea typeface="SimSun"/>
                <a:cs typeface="Arial"/>
                <a:sym typeface="Arial"/>
              </a:rPr>
              <a:t>Nhận hỗ trợ cá nhân và câu trả lời quý vị cần theo số:</a:t>
            </a:r>
          </a:p>
          <a:p>
            <a:pPr marL="0" marR="0" lvl="0" indent="0" algn="ctr" rtl="0">
              <a:lnSpc>
                <a:spcPct val="90000"/>
              </a:lnSpc>
              <a:spcBef>
                <a:spcPts val="0"/>
              </a:spcBef>
              <a:spcAft>
                <a:spcPts val="0"/>
              </a:spcAft>
              <a:buClr>
                <a:srgbClr val="000000"/>
              </a:buClr>
              <a:buSzPts val="1400"/>
              <a:buFont typeface="Arial"/>
              <a:buNone/>
            </a:pPr>
            <a:r>
              <a:rPr lang="zh-CN" sz="1400" b="1" i="0" u="none" strike="noStrike" cap="none">
                <a:solidFill>
                  <a:schemeClr val="lt1"/>
                </a:solidFill>
                <a:latin typeface="Arial"/>
                <a:ea typeface="SimSun"/>
                <a:cs typeface="Arial"/>
                <a:sym typeface="Arial"/>
              </a:rPr>
              <a:t>1-833-359-0121</a:t>
            </a:r>
          </a:p>
          <a:p>
            <a:pPr marL="0" marR="0" lvl="0" indent="0" algn="ctr" rtl="0">
              <a:lnSpc>
                <a:spcPct val="90000"/>
              </a:lnSpc>
              <a:spcBef>
                <a:spcPts val="0"/>
              </a:spcBef>
              <a:spcAft>
                <a:spcPts val="0"/>
              </a:spcAft>
              <a:buClr>
                <a:srgbClr val="000000"/>
              </a:buClr>
              <a:buSzPts val="1400"/>
              <a:buFont typeface="Arial"/>
              <a:buNone/>
            </a:pPr>
            <a:r>
              <a:rPr lang="zh-CN" b="1">
                <a:solidFill>
                  <a:schemeClr val="lt1"/>
                </a:solidFill>
              </a:rPr>
              <a:t>Thứ Hai – Thứ Sáu 8 giờ sáng đến 6 giờ chiều</a:t>
            </a:r>
          </a:p>
        </p:txBody>
      </p:sp>
      <p:sp>
        <p:nvSpPr>
          <p:cNvPr id="671" name="Google Shape;671;g1672f9f679b_0_6792"/>
          <p:cNvSpPr txBox="1"/>
          <p:nvPr/>
        </p:nvSpPr>
        <p:spPr>
          <a:xfrm>
            <a:off x="-1" y="0"/>
            <a:ext cx="8907875" cy="7719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DECFE5"/>
              </a:buClr>
              <a:buSzPts val="2400"/>
              <a:buFont typeface="Arial"/>
              <a:buNone/>
            </a:pPr>
            <a:r>
              <a:rPr lang="zh-CN" sz="2200" b="1" i="0" u="none" strike="noStrike" cap="none" dirty="0">
                <a:solidFill>
                  <a:srgbClr val="888888"/>
                </a:solidFill>
                <a:latin typeface="Arial"/>
                <a:ea typeface="SimSun"/>
                <a:cs typeface="Arial"/>
                <a:sym typeface="Arial"/>
              </a:rPr>
              <a:t>Nguồn Lực dành cho Các Hội Viên Chương Trình Y Tế Aetna</a:t>
            </a:r>
          </a:p>
        </p:txBody>
      </p:sp>
      <p:pic>
        <p:nvPicPr>
          <p:cNvPr id="672" name="Google Shape;672;g1672f9f679b_0_679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flipH="1">
            <a:off x="227749" y="790075"/>
            <a:ext cx="5573976" cy="5519151"/>
          </a:xfrm>
          <a:prstGeom prst="rect">
            <a:avLst/>
          </a:prstGeom>
          <a:solidFill>
            <a:srgbClr val="BFBFBF"/>
          </a:solidFill>
          <a:ln>
            <a:noFill/>
          </a:ln>
        </p:spPr>
      </p:pic>
      <p:sp>
        <p:nvSpPr>
          <p:cNvPr id="673" name="Google Shape;673;g1672f9f679b_0_6792"/>
          <p:cNvSpPr/>
          <p:nvPr/>
        </p:nvSpPr>
        <p:spPr>
          <a:xfrm>
            <a:off x="6404227" y="3584577"/>
            <a:ext cx="314326" cy="426999"/>
          </a:xfrm>
          <a:custGeom>
            <a:avLst/>
            <a:gdLst/>
            <a:ahLst/>
            <a:cxnLst/>
            <a:rect l="l" t="t" r="r" b="b"/>
            <a:pathLst>
              <a:path w="4142" h="5177" extrusionOk="0">
                <a:moveTo>
                  <a:pt x="2778" y="4337"/>
                </a:moveTo>
                <a:cubicBezTo>
                  <a:pt x="2945" y="4337"/>
                  <a:pt x="2945" y="4337"/>
                  <a:pt x="2945" y="4337"/>
                </a:cubicBezTo>
                <a:cubicBezTo>
                  <a:pt x="2945" y="4569"/>
                  <a:pt x="2945" y="4569"/>
                  <a:pt x="2945" y="4569"/>
                </a:cubicBezTo>
                <a:cubicBezTo>
                  <a:pt x="2778" y="4569"/>
                  <a:pt x="2778" y="4569"/>
                  <a:pt x="2778" y="4569"/>
                </a:cubicBezTo>
                <a:cubicBezTo>
                  <a:pt x="2778" y="4735"/>
                  <a:pt x="2778" y="4735"/>
                  <a:pt x="2778" y="4735"/>
                </a:cubicBezTo>
                <a:cubicBezTo>
                  <a:pt x="2547" y="4735"/>
                  <a:pt x="2547" y="4735"/>
                  <a:pt x="2547" y="4735"/>
                </a:cubicBezTo>
                <a:cubicBezTo>
                  <a:pt x="2547" y="4569"/>
                  <a:pt x="2547" y="4569"/>
                  <a:pt x="2547" y="4569"/>
                </a:cubicBezTo>
                <a:cubicBezTo>
                  <a:pt x="2380" y="4569"/>
                  <a:pt x="2380" y="4569"/>
                  <a:pt x="2380" y="4569"/>
                </a:cubicBezTo>
                <a:cubicBezTo>
                  <a:pt x="2380" y="4337"/>
                  <a:pt x="2380" y="4337"/>
                  <a:pt x="2380" y="4337"/>
                </a:cubicBezTo>
                <a:cubicBezTo>
                  <a:pt x="2547" y="4337"/>
                  <a:pt x="2547" y="4337"/>
                  <a:pt x="2547" y="4337"/>
                </a:cubicBezTo>
                <a:cubicBezTo>
                  <a:pt x="2547" y="4170"/>
                  <a:pt x="2547" y="4170"/>
                  <a:pt x="2547" y="4170"/>
                </a:cubicBezTo>
                <a:cubicBezTo>
                  <a:pt x="2778" y="4170"/>
                  <a:pt x="2778" y="4170"/>
                  <a:pt x="2778" y="4170"/>
                </a:cubicBezTo>
                <a:lnTo>
                  <a:pt x="2778" y="4337"/>
                </a:lnTo>
                <a:close/>
                <a:moveTo>
                  <a:pt x="748" y="5177"/>
                </a:moveTo>
                <a:cubicBezTo>
                  <a:pt x="979" y="5177"/>
                  <a:pt x="979" y="5177"/>
                  <a:pt x="979" y="5177"/>
                </a:cubicBezTo>
                <a:cubicBezTo>
                  <a:pt x="979" y="3792"/>
                  <a:pt x="979" y="3792"/>
                  <a:pt x="979" y="3792"/>
                </a:cubicBezTo>
                <a:cubicBezTo>
                  <a:pt x="748" y="3792"/>
                  <a:pt x="748" y="3792"/>
                  <a:pt x="748" y="3792"/>
                </a:cubicBezTo>
                <a:lnTo>
                  <a:pt x="748" y="5177"/>
                </a:lnTo>
                <a:close/>
                <a:moveTo>
                  <a:pt x="3163" y="5177"/>
                </a:moveTo>
                <a:cubicBezTo>
                  <a:pt x="3394" y="5177"/>
                  <a:pt x="3394" y="5177"/>
                  <a:pt x="3394" y="5177"/>
                </a:cubicBezTo>
                <a:cubicBezTo>
                  <a:pt x="3394" y="3792"/>
                  <a:pt x="3394" y="3792"/>
                  <a:pt x="3394" y="3792"/>
                </a:cubicBezTo>
                <a:cubicBezTo>
                  <a:pt x="3163" y="3792"/>
                  <a:pt x="3163" y="3792"/>
                  <a:pt x="3163" y="3792"/>
                </a:cubicBezTo>
                <a:lnTo>
                  <a:pt x="3163" y="5177"/>
                </a:lnTo>
                <a:close/>
                <a:moveTo>
                  <a:pt x="4142" y="3359"/>
                </a:moveTo>
                <a:cubicBezTo>
                  <a:pt x="4142" y="5177"/>
                  <a:pt x="4142" y="5177"/>
                  <a:pt x="4142" y="5177"/>
                </a:cubicBezTo>
                <a:cubicBezTo>
                  <a:pt x="3910" y="5177"/>
                  <a:pt x="3910" y="5177"/>
                  <a:pt x="3910" y="5177"/>
                </a:cubicBezTo>
                <a:cubicBezTo>
                  <a:pt x="3910" y="3359"/>
                  <a:pt x="3910" y="3359"/>
                  <a:pt x="3910" y="3359"/>
                </a:cubicBezTo>
                <a:cubicBezTo>
                  <a:pt x="3910" y="3016"/>
                  <a:pt x="3640" y="2735"/>
                  <a:pt x="3301" y="2718"/>
                </a:cubicBezTo>
                <a:cubicBezTo>
                  <a:pt x="3515" y="3216"/>
                  <a:pt x="3515" y="3216"/>
                  <a:pt x="3515" y="3216"/>
                </a:cubicBezTo>
                <a:cubicBezTo>
                  <a:pt x="2187" y="4169"/>
                  <a:pt x="2187" y="4169"/>
                  <a:pt x="2187" y="4169"/>
                </a:cubicBezTo>
                <a:cubicBezTo>
                  <a:pt x="2187" y="5177"/>
                  <a:pt x="2187" y="5177"/>
                  <a:pt x="2187" y="5177"/>
                </a:cubicBezTo>
                <a:cubicBezTo>
                  <a:pt x="1955" y="5177"/>
                  <a:pt x="1955" y="5177"/>
                  <a:pt x="1955" y="5177"/>
                </a:cubicBezTo>
                <a:cubicBezTo>
                  <a:pt x="1955" y="4169"/>
                  <a:pt x="1955" y="4169"/>
                  <a:pt x="1955" y="4169"/>
                </a:cubicBezTo>
                <a:cubicBezTo>
                  <a:pt x="627" y="3216"/>
                  <a:pt x="627" y="3216"/>
                  <a:pt x="627" y="3216"/>
                </a:cubicBezTo>
                <a:cubicBezTo>
                  <a:pt x="841" y="2718"/>
                  <a:pt x="841" y="2718"/>
                  <a:pt x="841" y="2718"/>
                </a:cubicBezTo>
                <a:cubicBezTo>
                  <a:pt x="502" y="2735"/>
                  <a:pt x="232" y="3016"/>
                  <a:pt x="232" y="3359"/>
                </a:cubicBezTo>
                <a:cubicBezTo>
                  <a:pt x="232" y="5177"/>
                  <a:pt x="232" y="5177"/>
                  <a:pt x="232" y="5177"/>
                </a:cubicBezTo>
                <a:cubicBezTo>
                  <a:pt x="0" y="5177"/>
                  <a:pt x="0" y="5177"/>
                  <a:pt x="0" y="5177"/>
                </a:cubicBezTo>
                <a:cubicBezTo>
                  <a:pt x="0" y="3359"/>
                  <a:pt x="0" y="3359"/>
                  <a:pt x="0" y="3359"/>
                </a:cubicBezTo>
                <a:cubicBezTo>
                  <a:pt x="0" y="2877"/>
                  <a:pt x="392" y="2485"/>
                  <a:pt x="874" y="2485"/>
                </a:cubicBezTo>
                <a:cubicBezTo>
                  <a:pt x="903" y="2485"/>
                  <a:pt x="903" y="2485"/>
                  <a:pt x="903" y="2485"/>
                </a:cubicBezTo>
                <a:cubicBezTo>
                  <a:pt x="903" y="1168"/>
                  <a:pt x="903" y="1168"/>
                  <a:pt x="903" y="1168"/>
                </a:cubicBezTo>
                <a:cubicBezTo>
                  <a:pt x="903" y="856"/>
                  <a:pt x="1025" y="563"/>
                  <a:pt x="1245" y="342"/>
                </a:cubicBezTo>
                <a:cubicBezTo>
                  <a:pt x="1466" y="122"/>
                  <a:pt x="1759" y="0"/>
                  <a:pt x="2071" y="0"/>
                </a:cubicBezTo>
                <a:cubicBezTo>
                  <a:pt x="2383" y="0"/>
                  <a:pt x="2676" y="122"/>
                  <a:pt x="2897" y="342"/>
                </a:cubicBezTo>
                <a:cubicBezTo>
                  <a:pt x="3118" y="563"/>
                  <a:pt x="3239" y="856"/>
                  <a:pt x="3239" y="1168"/>
                </a:cubicBezTo>
                <a:cubicBezTo>
                  <a:pt x="3239" y="2485"/>
                  <a:pt x="3239" y="2485"/>
                  <a:pt x="3239" y="2485"/>
                </a:cubicBezTo>
                <a:cubicBezTo>
                  <a:pt x="3269" y="2485"/>
                  <a:pt x="3269" y="2485"/>
                  <a:pt x="3269" y="2485"/>
                </a:cubicBezTo>
                <a:cubicBezTo>
                  <a:pt x="3750" y="2485"/>
                  <a:pt x="4142" y="2877"/>
                  <a:pt x="4142" y="3359"/>
                </a:cubicBezTo>
                <a:close/>
                <a:moveTo>
                  <a:pt x="1246" y="725"/>
                </a:moveTo>
                <a:cubicBezTo>
                  <a:pt x="1715" y="725"/>
                  <a:pt x="1715" y="725"/>
                  <a:pt x="1715" y="725"/>
                </a:cubicBezTo>
                <a:cubicBezTo>
                  <a:pt x="1764" y="576"/>
                  <a:pt x="1902" y="468"/>
                  <a:pt x="2067" y="468"/>
                </a:cubicBezTo>
                <a:cubicBezTo>
                  <a:pt x="2232" y="468"/>
                  <a:pt x="2370" y="576"/>
                  <a:pt x="2419" y="725"/>
                </a:cubicBezTo>
                <a:cubicBezTo>
                  <a:pt x="2896" y="725"/>
                  <a:pt x="2896" y="725"/>
                  <a:pt x="2896" y="725"/>
                </a:cubicBezTo>
                <a:cubicBezTo>
                  <a:pt x="2737" y="431"/>
                  <a:pt x="2427" y="232"/>
                  <a:pt x="2071" y="232"/>
                </a:cubicBezTo>
                <a:cubicBezTo>
                  <a:pt x="1715" y="232"/>
                  <a:pt x="1405" y="431"/>
                  <a:pt x="1246" y="725"/>
                </a:cubicBezTo>
                <a:close/>
                <a:moveTo>
                  <a:pt x="2067" y="679"/>
                </a:moveTo>
                <a:cubicBezTo>
                  <a:pt x="1978" y="679"/>
                  <a:pt x="1905" y="751"/>
                  <a:pt x="1905" y="840"/>
                </a:cubicBezTo>
                <a:cubicBezTo>
                  <a:pt x="1905" y="930"/>
                  <a:pt x="1978" y="1003"/>
                  <a:pt x="2067" y="1003"/>
                </a:cubicBezTo>
                <a:cubicBezTo>
                  <a:pt x="2156" y="1003"/>
                  <a:pt x="2229" y="930"/>
                  <a:pt x="2229" y="840"/>
                </a:cubicBezTo>
                <a:cubicBezTo>
                  <a:pt x="2229" y="751"/>
                  <a:pt x="2156" y="679"/>
                  <a:pt x="2067" y="679"/>
                </a:cubicBezTo>
                <a:close/>
                <a:moveTo>
                  <a:pt x="1135" y="1168"/>
                </a:moveTo>
                <a:cubicBezTo>
                  <a:pt x="1135" y="1685"/>
                  <a:pt x="1555" y="2105"/>
                  <a:pt x="2071" y="2105"/>
                </a:cubicBezTo>
                <a:cubicBezTo>
                  <a:pt x="2587" y="2105"/>
                  <a:pt x="3008" y="1685"/>
                  <a:pt x="3008" y="1168"/>
                </a:cubicBezTo>
                <a:cubicBezTo>
                  <a:pt x="3008" y="1095"/>
                  <a:pt x="2999" y="1024"/>
                  <a:pt x="2983" y="956"/>
                </a:cubicBezTo>
                <a:cubicBezTo>
                  <a:pt x="2419" y="956"/>
                  <a:pt x="2419" y="956"/>
                  <a:pt x="2419" y="956"/>
                </a:cubicBezTo>
                <a:cubicBezTo>
                  <a:pt x="2370" y="1105"/>
                  <a:pt x="2232" y="1213"/>
                  <a:pt x="2067" y="1213"/>
                </a:cubicBezTo>
                <a:cubicBezTo>
                  <a:pt x="1902" y="1213"/>
                  <a:pt x="1764" y="1105"/>
                  <a:pt x="1715" y="956"/>
                </a:cubicBezTo>
                <a:cubicBezTo>
                  <a:pt x="1159" y="956"/>
                  <a:pt x="1159" y="956"/>
                  <a:pt x="1159" y="956"/>
                </a:cubicBezTo>
                <a:cubicBezTo>
                  <a:pt x="1143" y="1024"/>
                  <a:pt x="1135" y="1095"/>
                  <a:pt x="1135" y="1168"/>
                </a:cubicBezTo>
                <a:close/>
                <a:moveTo>
                  <a:pt x="1135" y="2485"/>
                </a:moveTo>
                <a:cubicBezTo>
                  <a:pt x="3008" y="2485"/>
                  <a:pt x="3008" y="2485"/>
                  <a:pt x="3008" y="2485"/>
                </a:cubicBezTo>
                <a:cubicBezTo>
                  <a:pt x="3008" y="1867"/>
                  <a:pt x="3008" y="1867"/>
                  <a:pt x="3008" y="1867"/>
                </a:cubicBezTo>
                <a:cubicBezTo>
                  <a:pt x="2974" y="1911"/>
                  <a:pt x="2937" y="1954"/>
                  <a:pt x="2897" y="1994"/>
                </a:cubicBezTo>
                <a:cubicBezTo>
                  <a:pt x="2676" y="2215"/>
                  <a:pt x="2383" y="2336"/>
                  <a:pt x="2071" y="2336"/>
                </a:cubicBezTo>
                <a:cubicBezTo>
                  <a:pt x="1759" y="2336"/>
                  <a:pt x="1466" y="2215"/>
                  <a:pt x="1245" y="1994"/>
                </a:cubicBezTo>
                <a:cubicBezTo>
                  <a:pt x="1205" y="1954"/>
                  <a:pt x="1168" y="1911"/>
                  <a:pt x="1135" y="1867"/>
                </a:cubicBezTo>
                <a:lnTo>
                  <a:pt x="1135" y="2485"/>
                </a:lnTo>
                <a:close/>
                <a:moveTo>
                  <a:pt x="1819" y="3786"/>
                </a:moveTo>
                <a:cubicBezTo>
                  <a:pt x="1396" y="2717"/>
                  <a:pt x="1396" y="2717"/>
                  <a:pt x="1396" y="2717"/>
                </a:cubicBezTo>
                <a:cubicBezTo>
                  <a:pt x="1093" y="2717"/>
                  <a:pt x="1093" y="2717"/>
                  <a:pt x="1093" y="2717"/>
                </a:cubicBezTo>
                <a:cubicBezTo>
                  <a:pt x="913" y="3137"/>
                  <a:pt x="913" y="3137"/>
                  <a:pt x="913" y="3137"/>
                </a:cubicBezTo>
                <a:lnTo>
                  <a:pt x="1819" y="3786"/>
                </a:lnTo>
                <a:close/>
                <a:moveTo>
                  <a:pt x="2497" y="2717"/>
                </a:moveTo>
                <a:cubicBezTo>
                  <a:pt x="1645" y="2717"/>
                  <a:pt x="1645" y="2717"/>
                  <a:pt x="1645" y="2717"/>
                </a:cubicBezTo>
                <a:cubicBezTo>
                  <a:pt x="2071" y="3795"/>
                  <a:pt x="2071" y="3795"/>
                  <a:pt x="2071" y="3795"/>
                </a:cubicBezTo>
                <a:lnTo>
                  <a:pt x="2497" y="2717"/>
                </a:lnTo>
                <a:close/>
                <a:moveTo>
                  <a:pt x="3229" y="3137"/>
                </a:moveTo>
                <a:cubicBezTo>
                  <a:pt x="3049" y="2717"/>
                  <a:pt x="3049" y="2717"/>
                  <a:pt x="3049" y="2717"/>
                </a:cubicBezTo>
                <a:cubicBezTo>
                  <a:pt x="2746" y="2717"/>
                  <a:pt x="2746" y="2717"/>
                  <a:pt x="2746" y="2717"/>
                </a:cubicBezTo>
                <a:cubicBezTo>
                  <a:pt x="2323" y="3786"/>
                  <a:pt x="2323" y="3786"/>
                  <a:pt x="2323" y="3786"/>
                </a:cubicBezTo>
                <a:lnTo>
                  <a:pt x="3229" y="313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74" name="Google Shape;674;g1672f9f679b_0_6792"/>
          <p:cNvSpPr/>
          <p:nvPr/>
        </p:nvSpPr>
        <p:spPr>
          <a:xfrm>
            <a:off x="6377171" y="4351180"/>
            <a:ext cx="314326" cy="426999"/>
          </a:xfrm>
          <a:custGeom>
            <a:avLst/>
            <a:gdLst/>
            <a:ahLst/>
            <a:cxnLst/>
            <a:rect l="l" t="t" r="r" b="b"/>
            <a:pathLst>
              <a:path w="3736" h="5197" extrusionOk="0">
                <a:moveTo>
                  <a:pt x="3281" y="5197"/>
                </a:moveTo>
                <a:cubicBezTo>
                  <a:pt x="455" y="5197"/>
                  <a:pt x="455" y="5197"/>
                  <a:pt x="455" y="5197"/>
                </a:cubicBezTo>
                <a:cubicBezTo>
                  <a:pt x="204" y="5197"/>
                  <a:pt x="0" y="4993"/>
                  <a:pt x="0" y="4742"/>
                </a:cubicBezTo>
                <a:cubicBezTo>
                  <a:pt x="0" y="797"/>
                  <a:pt x="0" y="797"/>
                  <a:pt x="0" y="797"/>
                </a:cubicBezTo>
                <a:cubicBezTo>
                  <a:pt x="0" y="547"/>
                  <a:pt x="204" y="343"/>
                  <a:pt x="455" y="343"/>
                </a:cubicBezTo>
                <a:cubicBezTo>
                  <a:pt x="1399" y="343"/>
                  <a:pt x="1399" y="343"/>
                  <a:pt x="1399" y="343"/>
                </a:cubicBezTo>
                <a:cubicBezTo>
                  <a:pt x="1463" y="144"/>
                  <a:pt x="1649" y="0"/>
                  <a:pt x="1868" y="0"/>
                </a:cubicBezTo>
                <a:cubicBezTo>
                  <a:pt x="2087" y="0"/>
                  <a:pt x="2274" y="144"/>
                  <a:pt x="2337" y="343"/>
                </a:cubicBezTo>
                <a:cubicBezTo>
                  <a:pt x="3281" y="343"/>
                  <a:pt x="3281" y="343"/>
                  <a:pt x="3281" y="343"/>
                </a:cubicBezTo>
                <a:cubicBezTo>
                  <a:pt x="3532" y="343"/>
                  <a:pt x="3736" y="547"/>
                  <a:pt x="3736" y="797"/>
                </a:cubicBezTo>
                <a:cubicBezTo>
                  <a:pt x="3736" y="4742"/>
                  <a:pt x="3736" y="4742"/>
                  <a:pt x="3736" y="4742"/>
                </a:cubicBezTo>
                <a:cubicBezTo>
                  <a:pt x="3736" y="4993"/>
                  <a:pt x="3532" y="5197"/>
                  <a:pt x="3281" y="5197"/>
                </a:cubicBezTo>
                <a:close/>
                <a:moveTo>
                  <a:pt x="455" y="575"/>
                </a:moveTo>
                <a:cubicBezTo>
                  <a:pt x="332" y="575"/>
                  <a:pt x="233" y="675"/>
                  <a:pt x="233" y="797"/>
                </a:cubicBezTo>
                <a:cubicBezTo>
                  <a:pt x="233" y="4742"/>
                  <a:pt x="233" y="4742"/>
                  <a:pt x="233" y="4742"/>
                </a:cubicBezTo>
                <a:cubicBezTo>
                  <a:pt x="233" y="4865"/>
                  <a:pt x="332" y="4964"/>
                  <a:pt x="455" y="4964"/>
                </a:cubicBezTo>
                <a:cubicBezTo>
                  <a:pt x="3281" y="4964"/>
                  <a:pt x="3281" y="4964"/>
                  <a:pt x="3281" y="4964"/>
                </a:cubicBezTo>
                <a:cubicBezTo>
                  <a:pt x="3404" y="4964"/>
                  <a:pt x="3503" y="4865"/>
                  <a:pt x="3503" y="4742"/>
                </a:cubicBezTo>
                <a:cubicBezTo>
                  <a:pt x="3503" y="797"/>
                  <a:pt x="3503" y="797"/>
                  <a:pt x="3503" y="797"/>
                </a:cubicBezTo>
                <a:cubicBezTo>
                  <a:pt x="3503" y="675"/>
                  <a:pt x="3404" y="575"/>
                  <a:pt x="3281" y="575"/>
                </a:cubicBezTo>
                <a:cubicBezTo>
                  <a:pt x="2353" y="575"/>
                  <a:pt x="2353" y="575"/>
                  <a:pt x="2353" y="575"/>
                </a:cubicBezTo>
                <a:cubicBezTo>
                  <a:pt x="2345" y="621"/>
                  <a:pt x="2331" y="664"/>
                  <a:pt x="2312" y="705"/>
                </a:cubicBezTo>
                <a:cubicBezTo>
                  <a:pt x="2360" y="725"/>
                  <a:pt x="2406" y="750"/>
                  <a:pt x="2448" y="779"/>
                </a:cubicBezTo>
                <a:cubicBezTo>
                  <a:pt x="2480" y="802"/>
                  <a:pt x="2511" y="827"/>
                  <a:pt x="2539" y="854"/>
                </a:cubicBezTo>
                <a:cubicBezTo>
                  <a:pt x="3234" y="854"/>
                  <a:pt x="3234" y="854"/>
                  <a:pt x="3234" y="854"/>
                </a:cubicBezTo>
                <a:cubicBezTo>
                  <a:pt x="3234" y="4674"/>
                  <a:pt x="3234" y="4674"/>
                  <a:pt x="3234" y="4674"/>
                </a:cubicBezTo>
                <a:cubicBezTo>
                  <a:pt x="476" y="4674"/>
                  <a:pt x="476" y="4674"/>
                  <a:pt x="476" y="4674"/>
                </a:cubicBezTo>
                <a:cubicBezTo>
                  <a:pt x="476" y="854"/>
                  <a:pt x="476" y="854"/>
                  <a:pt x="476" y="854"/>
                </a:cubicBezTo>
                <a:cubicBezTo>
                  <a:pt x="1198" y="854"/>
                  <a:pt x="1198" y="854"/>
                  <a:pt x="1198" y="854"/>
                </a:cubicBezTo>
                <a:cubicBezTo>
                  <a:pt x="1225" y="827"/>
                  <a:pt x="1256" y="802"/>
                  <a:pt x="1289" y="779"/>
                </a:cubicBezTo>
                <a:cubicBezTo>
                  <a:pt x="1331" y="750"/>
                  <a:pt x="1376" y="725"/>
                  <a:pt x="1424" y="705"/>
                </a:cubicBezTo>
                <a:cubicBezTo>
                  <a:pt x="1405" y="664"/>
                  <a:pt x="1391" y="621"/>
                  <a:pt x="1383" y="575"/>
                </a:cubicBezTo>
                <a:lnTo>
                  <a:pt x="455" y="575"/>
                </a:lnTo>
                <a:close/>
                <a:moveTo>
                  <a:pt x="708" y="4442"/>
                </a:moveTo>
                <a:cubicBezTo>
                  <a:pt x="3002" y="4442"/>
                  <a:pt x="3002" y="4442"/>
                  <a:pt x="3002" y="4442"/>
                </a:cubicBezTo>
                <a:cubicBezTo>
                  <a:pt x="3002" y="1938"/>
                  <a:pt x="3002" y="1938"/>
                  <a:pt x="3002" y="1938"/>
                </a:cubicBezTo>
                <a:cubicBezTo>
                  <a:pt x="2670" y="2345"/>
                  <a:pt x="2670" y="2345"/>
                  <a:pt x="2670" y="2345"/>
                </a:cubicBezTo>
                <a:cubicBezTo>
                  <a:pt x="2670" y="3741"/>
                  <a:pt x="2670" y="3741"/>
                  <a:pt x="2670" y="3741"/>
                </a:cubicBezTo>
                <a:cubicBezTo>
                  <a:pt x="1050" y="3741"/>
                  <a:pt x="1050" y="3741"/>
                  <a:pt x="1050" y="3741"/>
                </a:cubicBezTo>
                <a:cubicBezTo>
                  <a:pt x="1050" y="2121"/>
                  <a:pt x="1050" y="2121"/>
                  <a:pt x="1050" y="2121"/>
                </a:cubicBezTo>
                <a:cubicBezTo>
                  <a:pt x="2554" y="2121"/>
                  <a:pt x="2554" y="2121"/>
                  <a:pt x="2554" y="2121"/>
                </a:cubicBezTo>
                <a:cubicBezTo>
                  <a:pt x="3002" y="1571"/>
                  <a:pt x="3002" y="1571"/>
                  <a:pt x="3002" y="1571"/>
                </a:cubicBezTo>
                <a:cubicBezTo>
                  <a:pt x="3002" y="1087"/>
                  <a:pt x="3002" y="1087"/>
                  <a:pt x="3002" y="1087"/>
                </a:cubicBezTo>
                <a:cubicBezTo>
                  <a:pt x="2694" y="1087"/>
                  <a:pt x="2694" y="1087"/>
                  <a:pt x="2694" y="1087"/>
                </a:cubicBezTo>
                <a:cubicBezTo>
                  <a:pt x="2722" y="1155"/>
                  <a:pt x="2741" y="1231"/>
                  <a:pt x="2752" y="1313"/>
                </a:cubicBezTo>
                <a:cubicBezTo>
                  <a:pt x="2752" y="1320"/>
                  <a:pt x="2752" y="1320"/>
                  <a:pt x="2752" y="1320"/>
                </a:cubicBezTo>
                <a:cubicBezTo>
                  <a:pt x="2752" y="1574"/>
                  <a:pt x="2752" y="1574"/>
                  <a:pt x="2752" y="1574"/>
                </a:cubicBezTo>
                <a:cubicBezTo>
                  <a:pt x="984" y="1574"/>
                  <a:pt x="984" y="1574"/>
                  <a:pt x="984" y="1574"/>
                </a:cubicBezTo>
                <a:cubicBezTo>
                  <a:pt x="984" y="1320"/>
                  <a:pt x="984" y="1320"/>
                  <a:pt x="984" y="1320"/>
                </a:cubicBezTo>
                <a:cubicBezTo>
                  <a:pt x="984" y="1313"/>
                  <a:pt x="984" y="1313"/>
                  <a:pt x="984" y="1313"/>
                </a:cubicBezTo>
                <a:cubicBezTo>
                  <a:pt x="995" y="1231"/>
                  <a:pt x="1014" y="1155"/>
                  <a:pt x="1042" y="1087"/>
                </a:cubicBezTo>
                <a:cubicBezTo>
                  <a:pt x="708" y="1087"/>
                  <a:pt x="708" y="1087"/>
                  <a:pt x="708" y="1087"/>
                </a:cubicBezTo>
                <a:lnTo>
                  <a:pt x="708" y="4442"/>
                </a:lnTo>
                <a:close/>
                <a:moveTo>
                  <a:pt x="1283" y="3508"/>
                </a:moveTo>
                <a:cubicBezTo>
                  <a:pt x="2438" y="3508"/>
                  <a:pt x="2438" y="3508"/>
                  <a:pt x="2438" y="3508"/>
                </a:cubicBezTo>
                <a:cubicBezTo>
                  <a:pt x="2438" y="2630"/>
                  <a:pt x="2438" y="2630"/>
                  <a:pt x="2438" y="2630"/>
                </a:cubicBezTo>
                <a:cubicBezTo>
                  <a:pt x="1840" y="3362"/>
                  <a:pt x="1840" y="3362"/>
                  <a:pt x="1840" y="3362"/>
                </a:cubicBezTo>
                <a:cubicBezTo>
                  <a:pt x="1469" y="2842"/>
                  <a:pt x="1469" y="2842"/>
                  <a:pt x="1469" y="2842"/>
                </a:cubicBezTo>
                <a:cubicBezTo>
                  <a:pt x="1657" y="2707"/>
                  <a:pt x="1657" y="2707"/>
                  <a:pt x="1657" y="2707"/>
                </a:cubicBezTo>
                <a:cubicBezTo>
                  <a:pt x="1852" y="2980"/>
                  <a:pt x="1852" y="2980"/>
                  <a:pt x="1852" y="2980"/>
                </a:cubicBezTo>
                <a:cubicBezTo>
                  <a:pt x="2364" y="2353"/>
                  <a:pt x="2364" y="2353"/>
                  <a:pt x="2364" y="2353"/>
                </a:cubicBezTo>
                <a:cubicBezTo>
                  <a:pt x="1283" y="2353"/>
                  <a:pt x="1283" y="2353"/>
                  <a:pt x="1283" y="2353"/>
                </a:cubicBezTo>
                <a:lnTo>
                  <a:pt x="1283" y="3508"/>
                </a:lnTo>
                <a:close/>
                <a:moveTo>
                  <a:pt x="1216" y="1342"/>
                </a:moveTo>
                <a:cubicBezTo>
                  <a:pt x="2520" y="1342"/>
                  <a:pt x="2520" y="1342"/>
                  <a:pt x="2520" y="1342"/>
                </a:cubicBezTo>
                <a:cubicBezTo>
                  <a:pt x="2520" y="1335"/>
                  <a:pt x="2520" y="1335"/>
                  <a:pt x="2520" y="1335"/>
                </a:cubicBezTo>
                <a:cubicBezTo>
                  <a:pt x="2498" y="1170"/>
                  <a:pt x="2431" y="1050"/>
                  <a:pt x="2315" y="970"/>
                </a:cubicBezTo>
                <a:cubicBezTo>
                  <a:pt x="2267" y="937"/>
                  <a:pt x="2212" y="911"/>
                  <a:pt x="2151" y="895"/>
                </a:cubicBezTo>
                <a:cubicBezTo>
                  <a:pt x="2071" y="951"/>
                  <a:pt x="1973" y="984"/>
                  <a:pt x="1868" y="984"/>
                </a:cubicBezTo>
                <a:cubicBezTo>
                  <a:pt x="1763" y="984"/>
                  <a:pt x="1665" y="951"/>
                  <a:pt x="1585" y="895"/>
                </a:cubicBezTo>
                <a:cubicBezTo>
                  <a:pt x="1524" y="911"/>
                  <a:pt x="1469" y="937"/>
                  <a:pt x="1421" y="970"/>
                </a:cubicBezTo>
                <a:cubicBezTo>
                  <a:pt x="1306" y="1050"/>
                  <a:pt x="1238" y="1170"/>
                  <a:pt x="1216" y="1335"/>
                </a:cubicBezTo>
                <a:lnTo>
                  <a:pt x="1216" y="1342"/>
                </a:lnTo>
                <a:close/>
                <a:moveTo>
                  <a:pt x="1868" y="233"/>
                </a:moveTo>
                <a:cubicBezTo>
                  <a:pt x="1725" y="233"/>
                  <a:pt x="1608" y="349"/>
                  <a:pt x="1608" y="492"/>
                </a:cubicBezTo>
                <a:cubicBezTo>
                  <a:pt x="1608" y="635"/>
                  <a:pt x="1725" y="752"/>
                  <a:pt x="1868" y="752"/>
                </a:cubicBezTo>
                <a:cubicBezTo>
                  <a:pt x="2011" y="752"/>
                  <a:pt x="2128" y="635"/>
                  <a:pt x="2128" y="492"/>
                </a:cubicBezTo>
                <a:cubicBezTo>
                  <a:pt x="2128" y="349"/>
                  <a:pt x="2011" y="233"/>
                  <a:pt x="1868" y="23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75" name="Google Shape;675;g1672f9f679b_0_6792"/>
          <p:cNvSpPr/>
          <p:nvPr/>
        </p:nvSpPr>
        <p:spPr>
          <a:xfrm>
            <a:off x="6431275" y="5260301"/>
            <a:ext cx="260223" cy="365095"/>
          </a:xfrm>
          <a:custGeom>
            <a:avLst/>
            <a:gdLst/>
            <a:ahLst/>
            <a:cxnLst/>
            <a:rect l="l" t="t" r="r" b="b"/>
            <a:pathLst>
              <a:path w="3720" h="5164" extrusionOk="0">
                <a:moveTo>
                  <a:pt x="1860" y="5164"/>
                </a:moveTo>
                <a:cubicBezTo>
                  <a:pt x="1596" y="5164"/>
                  <a:pt x="1379" y="4949"/>
                  <a:pt x="1378" y="4684"/>
                </a:cubicBezTo>
                <a:cubicBezTo>
                  <a:pt x="1073" y="4684"/>
                  <a:pt x="1073" y="4684"/>
                  <a:pt x="1073" y="4684"/>
                </a:cubicBezTo>
                <a:cubicBezTo>
                  <a:pt x="1073" y="3696"/>
                  <a:pt x="1073" y="3696"/>
                  <a:pt x="1073" y="3696"/>
                </a:cubicBezTo>
                <a:cubicBezTo>
                  <a:pt x="1073" y="3601"/>
                  <a:pt x="992" y="3534"/>
                  <a:pt x="858" y="3434"/>
                </a:cubicBezTo>
                <a:cubicBezTo>
                  <a:pt x="836" y="3417"/>
                  <a:pt x="807" y="3395"/>
                  <a:pt x="778" y="3373"/>
                </a:cubicBezTo>
                <a:cubicBezTo>
                  <a:pt x="778" y="3372"/>
                  <a:pt x="778" y="3372"/>
                  <a:pt x="778" y="3372"/>
                </a:cubicBezTo>
                <a:cubicBezTo>
                  <a:pt x="543" y="3204"/>
                  <a:pt x="348" y="2980"/>
                  <a:pt x="213" y="2725"/>
                </a:cubicBezTo>
                <a:cubicBezTo>
                  <a:pt x="74" y="2460"/>
                  <a:pt x="0" y="2161"/>
                  <a:pt x="0" y="1860"/>
                </a:cubicBezTo>
                <a:cubicBezTo>
                  <a:pt x="0" y="1609"/>
                  <a:pt x="49" y="1365"/>
                  <a:pt x="146" y="1136"/>
                </a:cubicBezTo>
                <a:cubicBezTo>
                  <a:pt x="240" y="914"/>
                  <a:pt x="374" y="715"/>
                  <a:pt x="545" y="545"/>
                </a:cubicBezTo>
                <a:cubicBezTo>
                  <a:pt x="716" y="374"/>
                  <a:pt x="914" y="240"/>
                  <a:pt x="1136" y="146"/>
                </a:cubicBezTo>
                <a:cubicBezTo>
                  <a:pt x="1365" y="49"/>
                  <a:pt x="1609" y="0"/>
                  <a:pt x="1860" y="0"/>
                </a:cubicBezTo>
                <a:cubicBezTo>
                  <a:pt x="2111" y="0"/>
                  <a:pt x="2355" y="49"/>
                  <a:pt x="2584" y="146"/>
                </a:cubicBezTo>
                <a:cubicBezTo>
                  <a:pt x="2806" y="240"/>
                  <a:pt x="3004" y="374"/>
                  <a:pt x="3175" y="545"/>
                </a:cubicBezTo>
                <a:cubicBezTo>
                  <a:pt x="3346" y="715"/>
                  <a:pt x="3480" y="914"/>
                  <a:pt x="3574" y="1136"/>
                </a:cubicBezTo>
                <a:cubicBezTo>
                  <a:pt x="3671" y="1365"/>
                  <a:pt x="3720" y="1609"/>
                  <a:pt x="3720" y="1860"/>
                </a:cubicBezTo>
                <a:cubicBezTo>
                  <a:pt x="3720" y="2161"/>
                  <a:pt x="3646" y="2460"/>
                  <a:pt x="3507" y="2725"/>
                </a:cubicBezTo>
                <a:cubicBezTo>
                  <a:pt x="3372" y="2980"/>
                  <a:pt x="3177" y="3204"/>
                  <a:pt x="2942" y="3373"/>
                </a:cubicBezTo>
                <a:cubicBezTo>
                  <a:pt x="2942" y="3373"/>
                  <a:pt x="2942" y="3373"/>
                  <a:pt x="2942" y="3373"/>
                </a:cubicBezTo>
                <a:cubicBezTo>
                  <a:pt x="2914" y="3395"/>
                  <a:pt x="2884" y="3417"/>
                  <a:pt x="2862" y="3434"/>
                </a:cubicBezTo>
                <a:cubicBezTo>
                  <a:pt x="2728" y="3534"/>
                  <a:pt x="2647" y="3601"/>
                  <a:pt x="2647" y="3696"/>
                </a:cubicBezTo>
                <a:cubicBezTo>
                  <a:pt x="2647" y="4684"/>
                  <a:pt x="2647" y="4684"/>
                  <a:pt x="2647" y="4684"/>
                </a:cubicBezTo>
                <a:cubicBezTo>
                  <a:pt x="2342" y="4684"/>
                  <a:pt x="2342" y="4684"/>
                  <a:pt x="2342" y="4684"/>
                </a:cubicBezTo>
                <a:cubicBezTo>
                  <a:pt x="2341" y="4949"/>
                  <a:pt x="2124" y="5164"/>
                  <a:pt x="1860" y="5164"/>
                </a:cubicBezTo>
                <a:close/>
                <a:moveTo>
                  <a:pt x="1609" y="4684"/>
                </a:moveTo>
                <a:cubicBezTo>
                  <a:pt x="1610" y="4821"/>
                  <a:pt x="1723" y="4933"/>
                  <a:pt x="1860" y="4933"/>
                </a:cubicBezTo>
                <a:cubicBezTo>
                  <a:pt x="1997" y="4933"/>
                  <a:pt x="2110" y="4821"/>
                  <a:pt x="2111" y="4684"/>
                </a:cubicBezTo>
                <a:cubicBezTo>
                  <a:pt x="1609" y="4684"/>
                  <a:pt x="1609" y="4684"/>
                  <a:pt x="1609" y="4684"/>
                </a:cubicBezTo>
                <a:close/>
                <a:moveTo>
                  <a:pt x="2227" y="4453"/>
                </a:moveTo>
                <a:cubicBezTo>
                  <a:pt x="2416" y="4453"/>
                  <a:pt x="2416" y="4453"/>
                  <a:pt x="2416" y="4453"/>
                </a:cubicBezTo>
                <a:cubicBezTo>
                  <a:pt x="2416" y="3872"/>
                  <a:pt x="2416" y="3872"/>
                  <a:pt x="2416" y="3872"/>
                </a:cubicBezTo>
                <a:cubicBezTo>
                  <a:pt x="1304" y="3872"/>
                  <a:pt x="1304" y="3872"/>
                  <a:pt x="1304" y="3872"/>
                </a:cubicBezTo>
                <a:cubicBezTo>
                  <a:pt x="1304" y="4453"/>
                  <a:pt x="1304" y="4453"/>
                  <a:pt x="1304" y="4453"/>
                </a:cubicBezTo>
                <a:cubicBezTo>
                  <a:pt x="2227" y="4453"/>
                  <a:pt x="2227" y="4453"/>
                  <a:pt x="2227" y="4453"/>
                </a:cubicBezTo>
                <a:close/>
                <a:moveTo>
                  <a:pt x="1302" y="3642"/>
                </a:moveTo>
                <a:cubicBezTo>
                  <a:pt x="2418" y="3642"/>
                  <a:pt x="2418" y="3642"/>
                  <a:pt x="2418" y="3642"/>
                </a:cubicBezTo>
                <a:cubicBezTo>
                  <a:pt x="2418" y="3655"/>
                  <a:pt x="2418" y="3655"/>
                  <a:pt x="2418" y="3655"/>
                </a:cubicBezTo>
                <a:cubicBezTo>
                  <a:pt x="2438" y="3463"/>
                  <a:pt x="2595" y="3345"/>
                  <a:pt x="2723" y="3249"/>
                </a:cubicBezTo>
                <a:cubicBezTo>
                  <a:pt x="2745" y="3233"/>
                  <a:pt x="2773" y="3212"/>
                  <a:pt x="2799" y="3192"/>
                </a:cubicBezTo>
                <a:cubicBezTo>
                  <a:pt x="2807" y="3185"/>
                  <a:pt x="2807" y="3185"/>
                  <a:pt x="2807" y="3185"/>
                </a:cubicBezTo>
                <a:cubicBezTo>
                  <a:pt x="3014" y="3037"/>
                  <a:pt x="3185" y="2841"/>
                  <a:pt x="3302" y="2617"/>
                </a:cubicBezTo>
                <a:cubicBezTo>
                  <a:pt x="3425" y="2385"/>
                  <a:pt x="3489" y="2123"/>
                  <a:pt x="3489" y="1860"/>
                </a:cubicBezTo>
                <a:cubicBezTo>
                  <a:pt x="3489" y="1640"/>
                  <a:pt x="3446" y="1427"/>
                  <a:pt x="3361" y="1226"/>
                </a:cubicBezTo>
                <a:cubicBezTo>
                  <a:pt x="3279" y="1032"/>
                  <a:pt x="3161" y="858"/>
                  <a:pt x="3012" y="708"/>
                </a:cubicBezTo>
                <a:cubicBezTo>
                  <a:pt x="2862" y="559"/>
                  <a:pt x="2688" y="441"/>
                  <a:pt x="2494" y="359"/>
                </a:cubicBezTo>
                <a:cubicBezTo>
                  <a:pt x="2293" y="274"/>
                  <a:pt x="2080" y="231"/>
                  <a:pt x="1860" y="231"/>
                </a:cubicBezTo>
                <a:cubicBezTo>
                  <a:pt x="1640" y="231"/>
                  <a:pt x="1427" y="274"/>
                  <a:pt x="1226" y="359"/>
                </a:cubicBezTo>
                <a:cubicBezTo>
                  <a:pt x="1032" y="441"/>
                  <a:pt x="858" y="559"/>
                  <a:pt x="708" y="708"/>
                </a:cubicBezTo>
                <a:cubicBezTo>
                  <a:pt x="559" y="858"/>
                  <a:pt x="441" y="1032"/>
                  <a:pt x="359" y="1226"/>
                </a:cubicBezTo>
                <a:cubicBezTo>
                  <a:pt x="274" y="1427"/>
                  <a:pt x="231" y="1640"/>
                  <a:pt x="231" y="1860"/>
                </a:cubicBezTo>
                <a:cubicBezTo>
                  <a:pt x="231" y="2123"/>
                  <a:pt x="296" y="2385"/>
                  <a:pt x="418" y="2617"/>
                </a:cubicBezTo>
                <a:cubicBezTo>
                  <a:pt x="535" y="2841"/>
                  <a:pt x="706" y="3037"/>
                  <a:pt x="912" y="3185"/>
                </a:cubicBezTo>
                <a:cubicBezTo>
                  <a:pt x="921" y="3191"/>
                  <a:pt x="921" y="3191"/>
                  <a:pt x="921" y="3191"/>
                </a:cubicBezTo>
                <a:cubicBezTo>
                  <a:pt x="948" y="3212"/>
                  <a:pt x="975" y="3233"/>
                  <a:pt x="996" y="3249"/>
                </a:cubicBezTo>
                <a:cubicBezTo>
                  <a:pt x="1124" y="3345"/>
                  <a:pt x="1281" y="3462"/>
                  <a:pt x="1302" y="3653"/>
                </a:cubicBezTo>
                <a:cubicBezTo>
                  <a:pt x="1302" y="3642"/>
                  <a:pt x="1302" y="3642"/>
                  <a:pt x="1302" y="3642"/>
                </a:cubicBezTo>
                <a:close/>
                <a:moveTo>
                  <a:pt x="1975" y="3078"/>
                </a:moveTo>
                <a:cubicBezTo>
                  <a:pt x="1745" y="3078"/>
                  <a:pt x="1745" y="3078"/>
                  <a:pt x="1745" y="3078"/>
                </a:cubicBezTo>
                <a:cubicBezTo>
                  <a:pt x="1745" y="2826"/>
                  <a:pt x="1745" y="2826"/>
                  <a:pt x="1745" y="2826"/>
                </a:cubicBezTo>
                <a:cubicBezTo>
                  <a:pt x="1975" y="2826"/>
                  <a:pt x="1975" y="2826"/>
                  <a:pt x="1975" y="2826"/>
                </a:cubicBezTo>
                <a:cubicBezTo>
                  <a:pt x="1975" y="3078"/>
                  <a:pt x="1975" y="3078"/>
                  <a:pt x="1975" y="3078"/>
                </a:cubicBezTo>
                <a:close/>
                <a:moveTo>
                  <a:pt x="1975" y="2623"/>
                </a:moveTo>
                <a:cubicBezTo>
                  <a:pt x="1745" y="2623"/>
                  <a:pt x="1745" y="2623"/>
                  <a:pt x="1745" y="2623"/>
                </a:cubicBezTo>
                <a:cubicBezTo>
                  <a:pt x="1745" y="2415"/>
                  <a:pt x="1745" y="2415"/>
                  <a:pt x="1745" y="2415"/>
                </a:cubicBezTo>
                <a:cubicBezTo>
                  <a:pt x="1745" y="2298"/>
                  <a:pt x="1779" y="2199"/>
                  <a:pt x="1850" y="2112"/>
                </a:cubicBezTo>
                <a:cubicBezTo>
                  <a:pt x="1912" y="2037"/>
                  <a:pt x="1992" y="1982"/>
                  <a:pt x="2062" y="1933"/>
                </a:cubicBezTo>
                <a:cubicBezTo>
                  <a:pt x="2213" y="1829"/>
                  <a:pt x="2306" y="1756"/>
                  <a:pt x="2306" y="1584"/>
                </a:cubicBezTo>
                <a:cubicBezTo>
                  <a:pt x="2306" y="1466"/>
                  <a:pt x="2263" y="1368"/>
                  <a:pt x="2179" y="1294"/>
                </a:cubicBezTo>
                <a:cubicBezTo>
                  <a:pt x="2097" y="1220"/>
                  <a:pt x="1984" y="1180"/>
                  <a:pt x="1859" y="1180"/>
                </a:cubicBezTo>
                <a:cubicBezTo>
                  <a:pt x="1612" y="1180"/>
                  <a:pt x="1412" y="1380"/>
                  <a:pt x="1412" y="1627"/>
                </a:cubicBezTo>
                <a:cubicBezTo>
                  <a:pt x="1181" y="1627"/>
                  <a:pt x="1181" y="1627"/>
                  <a:pt x="1181" y="1627"/>
                </a:cubicBezTo>
                <a:cubicBezTo>
                  <a:pt x="1181" y="1253"/>
                  <a:pt x="1485" y="949"/>
                  <a:pt x="1859" y="949"/>
                </a:cubicBezTo>
                <a:cubicBezTo>
                  <a:pt x="2040" y="949"/>
                  <a:pt x="2209" y="1010"/>
                  <a:pt x="2333" y="1121"/>
                </a:cubicBezTo>
                <a:cubicBezTo>
                  <a:pt x="2466" y="1240"/>
                  <a:pt x="2537" y="1400"/>
                  <a:pt x="2537" y="1584"/>
                </a:cubicBezTo>
                <a:cubicBezTo>
                  <a:pt x="2537" y="1886"/>
                  <a:pt x="2346" y="2018"/>
                  <a:pt x="2193" y="2123"/>
                </a:cubicBezTo>
                <a:cubicBezTo>
                  <a:pt x="2130" y="2167"/>
                  <a:pt x="2070" y="2208"/>
                  <a:pt x="2029" y="2258"/>
                </a:cubicBezTo>
                <a:cubicBezTo>
                  <a:pt x="1992" y="2304"/>
                  <a:pt x="1975" y="2351"/>
                  <a:pt x="1975" y="2415"/>
                </a:cubicBezTo>
                <a:cubicBezTo>
                  <a:pt x="1975" y="2623"/>
                  <a:pt x="1975" y="2623"/>
                  <a:pt x="1975" y="26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76" name="Google Shape;676;g1672f9f679b_0_6792"/>
          <p:cNvSpPr txBox="1"/>
          <p:nvPr/>
        </p:nvSpPr>
        <p:spPr>
          <a:xfrm>
            <a:off x="6930198" y="5286578"/>
            <a:ext cx="1776889" cy="5307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1400"/>
              <a:buFont typeface="Arial"/>
              <a:buNone/>
            </a:pPr>
            <a:r>
              <a:rPr lang="zh-CN" sz="1200" b="0" i="0" u="none" strike="noStrike" cap="none">
                <a:solidFill>
                  <a:schemeClr val="lt1"/>
                </a:solidFill>
                <a:latin typeface="Arial"/>
                <a:ea typeface="SimSun"/>
                <a:cs typeface="Arial"/>
                <a:sym typeface="Arial"/>
              </a:rPr>
              <a:t>Tôi nhận được chẩn đoán của mình. </a:t>
            </a:r>
            <a:br>
              <a:rPr lang="zh-CN" sz="1200" b="0" i="0" u="none" strike="noStrike" cap="none">
                <a:solidFill>
                  <a:schemeClr val="lt1"/>
                </a:solidFill>
                <a:latin typeface="Arial"/>
                <a:ea typeface="SimSun"/>
                <a:cs typeface="Arial"/>
                <a:sym typeface="Arial"/>
              </a:rPr>
            </a:br>
            <a:r>
              <a:rPr lang="zh-CN" sz="1200" b="0" i="0" u="none" strike="noStrike" cap="none">
                <a:solidFill>
                  <a:schemeClr val="lt1"/>
                </a:solidFill>
                <a:latin typeface="Arial"/>
                <a:ea typeface="SimSun"/>
                <a:cs typeface="Arial"/>
                <a:sym typeface="Arial"/>
              </a:rPr>
              <a:t>Tôi sẽ làm gì bây giờ?</a:t>
            </a:r>
          </a:p>
        </p:txBody>
      </p:sp>
      <p:sp>
        <p:nvSpPr>
          <p:cNvPr id="677" name="Google Shape;677;g1672f9f679b_0_6792"/>
          <p:cNvSpPr txBox="1"/>
          <p:nvPr/>
        </p:nvSpPr>
        <p:spPr>
          <a:xfrm>
            <a:off x="6858000" y="3617087"/>
            <a:ext cx="1657350" cy="654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1400"/>
              <a:buFont typeface="Arial"/>
              <a:buNone/>
            </a:pPr>
            <a:r>
              <a:rPr lang="zh-CN" sz="1200" b="0" i="0" u="none" strike="noStrike" cap="none" dirty="0">
                <a:solidFill>
                  <a:schemeClr val="lt1"/>
                </a:solidFill>
                <a:latin typeface="Arial"/>
                <a:ea typeface="SimSun"/>
                <a:cs typeface="Arial"/>
                <a:sym typeface="Arial"/>
              </a:rPr>
              <a:t>Làm thế nào tôi có thể tìm được bác sĩ chuyên khoa phù hợp?</a:t>
            </a:r>
          </a:p>
        </p:txBody>
      </p:sp>
      <p:sp>
        <p:nvSpPr>
          <p:cNvPr id="678" name="Google Shape;678;g1672f9f679b_0_6792"/>
          <p:cNvSpPr txBox="1"/>
          <p:nvPr/>
        </p:nvSpPr>
        <p:spPr>
          <a:xfrm>
            <a:off x="6930198" y="4351232"/>
            <a:ext cx="1371103" cy="426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1400"/>
              <a:buFont typeface="Arial"/>
              <a:buNone/>
            </a:pPr>
            <a:r>
              <a:rPr lang="zh-CN" sz="1200" b="0" i="0" u="none" strike="noStrike" cap="none" dirty="0">
                <a:solidFill>
                  <a:schemeClr val="lt1"/>
                </a:solidFill>
                <a:latin typeface="Arial"/>
                <a:ea typeface="SimSun"/>
                <a:cs typeface="Arial"/>
                <a:sym typeface="Arial"/>
              </a:rPr>
              <a:t>Bác sĩ chuyên khoa này có được chi trả</a:t>
            </a:r>
            <a:br>
              <a:rPr lang="zh-CN" sz="1200" b="0" i="0" u="none" strike="noStrike" cap="none" dirty="0">
                <a:solidFill>
                  <a:schemeClr val="lt1"/>
                </a:solidFill>
                <a:latin typeface="Arial"/>
                <a:ea typeface="SimSun"/>
                <a:cs typeface="Arial"/>
                <a:sym typeface="Arial"/>
              </a:rPr>
            </a:br>
            <a:r>
              <a:rPr lang="zh-CN" sz="1200" b="0" i="0" u="none" strike="noStrike" cap="none" dirty="0">
                <a:solidFill>
                  <a:schemeClr val="lt1"/>
                </a:solidFill>
                <a:latin typeface="Arial"/>
                <a:ea typeface="SimSun"/>
                <a:cs typeface="Arial"/>
                <a:sym typeface="Arial"/>
              </a:rPr>
              <a:t>trong chương trình của tôi không?</a:t>
            </a:r>
          </a:p>
        </p:txBody>
      </p:sp>
      <p:pic>
        <p:nvPicPr>
          <p:cNvPr id="2" name="Slide_37">
            <a:hlinkClick r:id="" action="ppaction://media"/>
            <a:extLst>
              <a:ext uri="{FF2B5EF4-FFF2-40B4-BE49-F238E27FC236}">
                <a16:creationId xmlns:a16="http://schemas.microsoft.com/office/drawing/2014/main" id="{C637BD83-EC88-064C-5AFB-046F9A66808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5226" y="579055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7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g1672f9f679b_0_6811"/>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225"/>
              <a:buNone/>
            </a:pPr>
            <a:fld id="{00000000-1234-1234-1234-123412341234}" type="slidenum">
              <a:rPr lang="en-US"/>
              <a:t>38</a:t>
            </a:fld>
            <a:endParaRPr lang="en-US"/>
          </a:p>
        </p:txBody>
      </p:sp>
      <p:sp>
        <p:nvSpPr>
          <p:cNvPr id="685" name="Google Shape;685;g1672f9f679b_0_6811"/>
          <p:cNvSpPr txBox="1"/>
          <p:nvPr/>
        </p:nvSpPr>
        <p:spPr>
          <a:xfrm>
            <a:off x="0" y="0"/>
            <a:ext cx="8699500" cy="7719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DECFE5"/>
              </a:buClr>
              <a:buSzPts val="2400"/>
              <a:buFont typeface="Arial"/>
              <a:buNone/>
            </a:pPr>
            <a:r>
              <a:rPr lang="zh-CN" sz="2200" b="1" i="0" u="none" strike="noStrike" cap="none" dirty="0">
                <a:solidFill>
                  <a:srgbClr val="888888"/>
                </a:solidFill>
                <a:latin typeface="Arial"/>
                <a:ea typeface="SimSun"/>
                <a:cs typeface="Arial"/>
                <a:sym typeface="Arial"/>
              </a:rPr>
              <a:t>Nguồn Lực dành cho Các Hội Viên Chương Trình Y Tế Aetna</a:t>
            </a:r>
          </a:p>
        </p:txBody>
      </p:sp>
      <p:sp>
        <p:nvSpPr>
          <p:cNvPr id="686" name="Google Shape;686;g1672f9f679b_0_6811"/>
          <p:cNvSpPr txBox="1">
            <a:spLocks noGrp="1"/>
          </p:cNvSpPr>
          <p:nvPr>
            <p:ph type="body" idx="4294967295"/>
          </p:nvPr>
        </p:nvSpPr>
        <p:spPr>
          <a:xfrm>
            <a:off x="3990599" y="771900"/>
            <a:ext cx="4993276" cy="73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4000"/>
              <a:buNone/>
            </a:pPr>
            <a:r>
              <a:rPr lang="zh-CN" sz="2500" b="1" dirty="0">
                <a:solidFill>
                  <a:srgbClr val="434343"/>
                </a:solidFill>
                <a:latin typeface="Arial"/>
                <a:ea typeface="SimSun"/>
                <a:cs typeface="Arial"/>
                <a:sym typeface="Arial"/>
              </a:rPr>
              <a:t>Chương Trình Thai Sản Nâng Cao của Aetna</a:t>
            </a:r>
          </a:p>
        </p:txBody>
      </p:sp>
      <p:sp>
        <p:nvSpPr>
          <p:cNvPr id="687" name="Google Shape;687;g1672f9f679b_0_6811"/>
          <p:cNvSpPr txBox="1"/>
          <p:nvPr/>
        </p:nvSpPr>
        <p:spPr>
          <a:xfrm>
            <a:off x="4100175" y="2558725"/>
            <a:ext cx="20574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10000"/>
              </a:lnSpc>
              <a:spcBef>
                <a:spcPts val="300"/>
              </a:spcBef>
              <a:spcAft>
                <a:spcPts val="0"/>
              </a:spcAft>
              <a:buClr>
                <a:srgbClr val="000000"/>
              </a:buClr>
              <a:buSzPts val="1200"/>
              <a:buFont typeface="Arial"/>
              <a:buNone/>
            </a:pPr>
            <a:endParaRPr sz="1200" b="0" i="0" u="none" strike="noStrike" cap="none" dirty="0">
              <a:solidFill>
                <a:srgbClr val="3F3F3F"/>
              </a:solidFill>
              <a:latin typeface="Arial"/>
              <a:ea typeface="Arial"/>
              <a:cs typeface="Arial"/>
              <a:sym typeface="Arial"/>
            </a:endParaRPr>
          </a:p>
        </p:txBody>
      </p:sp>
      <p:sp>
        <p:nvSpPr>
          <p:cNvPr id="688" name="Google Shape;688;g1672f9f679b_0_6811"/>
          <p:cNvSpPr txBox="1"/>
          <p:nvPr/>
        </p:nvSpPr>
        <p:spPr>
          <a:xfrm>
            <a:off x="4100175" y="2876225"/>
            <a:ext cx="4818900" cy="3682516"/>
          </a:xfrm>
          <a:prstGeom prst="rect">
            <a:avLst/>
          </a:prstGeom>
          <a:noFill/>
          <a:ln>
            <a:noFill/>
          </a:ln>
        </p:spPr>
        <p:txBody>
          <a:bodyPr spcFirstLastPara="1" wrap="square" lIns="91425" tIns="91425" rIns="91425" bIns="91425" anchor="t" anchorCtr="0">
            <a:spAutoFit/>
          </a:bodyPr>
          <a:lstStyle/>
          <a:p>
            <a:pPr marL="0" marR="0" lvl="0" indent="0" algn="l" rtl="0">
              <a:lnSpc>
                <a:spcPct val="110000"/>
              </a:lnSpc>
              <a:spcBef>
                <a:spcPts val="300"/>
              </a:spcBef>
              <a:spcAft>
                <a:spcPts val="0"/>
              </a:spcAft>
              <a:buClr>
                <a:srgbClr val="000000"/>
              </a:buClr>
              <a:buSzPts val="1400"/>
              <a:buFont typeface="Arial"/>
              <a:buNone/>
            </a:pPr>
            <a:r>
              <a:rPr lang="zh-CN" sz="1400" b="1" i="0" u="none" strike="noStrike" cap="none" dirty="0">
                <a:solidFill>
                  <a:schemeClr val="dk2"/>
                </a:solidFill>
                <a:latin typeface="Arial"/>
                <a:ea typeface="SimSun"/>
                <a:cs typeface="Arial"/>
                <a:sym typeface="Arial"/>
              </a:rPr>
              <a:t>Các đặc điểm chương trình đặc biệt bao gồm </a:t>
            </a:r>
          </a:p>
          <a:p>
            <a:pPr marL="285750" marR="0" lvl="0" indent="-257175" algn="l" rtl="0">
              <a:lnSpc>
                <a:spcPct val="115000"/>
              </a:lnSpc>
              <a:spcBef>
                <a:spcPts val="0"/>
              </a:spcBef>
              <a:spcAft>
                <a:spcPts val="0"/>
              </a:spcAft>
              <a:buClr>
                <a:schemeClr val="dk1"/>
              </a:buClr>
              <a:buSzPts val="1200"/>
              <a:buFont typeface="Arial"/>
              <a:buChar char="•"/>
            </a:pPr>
            <a:r>
              <a:rPr lang="zh-CN" sz="1200" b="0" i="0" u="none" strike="noStrike" cap="none" dirty="0">
                <a:solidFill>
                  <a:srgbClr val="434343"/>
                </a:solidFill>
                <a:latin typeface="Arial"/>
                <a:ea typeface="SimSun"/>
                <a:cs typeface="Arial"/>
                <a:sym typeface="Arial"/>
              </a:rPr>
              <a:t>Người ủng hộ khả năng sinh sản* sẽ là người quản lý dịch vụ chăm sóc của quý vị và cung cấp hỗ trợ nếu quý vị đang phải đối mặt với tình trạng vô sinh</a:t>
            </a:r>
          </a:p>
          <a:p>
            <a:pPr marL="285750" marR="0" lvl="0" indent="-257175" algn="l" rtl="0">
              <a:lnSpc>
                <a:spcPct val="115000"/>
              </a:lnSpc>
              <a:spcBef>
                <a:spcPts val="0"/>
              </a:spcBef>
              <a:spcAft>
                <a:spcPts val="0"/>
              </a:spcAft>
              <a:buClr>
                <a:schemeClr val="dk1"/>
              </a:buClr>
              <a:buSzPts val="1200"/>
              <a:buFont typeface="Arial"/>
              <a:buChar char="•"/>
            </a:pPr>
            <a:r>
              <a:rPr lang="zh-CN" sz="1200" b="0" i="0" u="none" strike="noStrike" cap="none" dirty="0">
                <a:solidFill>
                  <a:srgbClr val="434343"/>
                </a:solidFill>
                <a:latin typeface="Arial"/>
                <a:ea typeface="SimSun"/>
                <a:cs typeface="Arial"/>
                <a:sym typeface="Arial"/>
              </a:rPr>
              <a:t>Dữ liệu dự đoán giúp chúng tôi xác định sớm việc mang thai để chúng tôi có thể tiếp cận quý vị kịp thời và phản hồi nhanh hơn</a:t>
            </a:r>
          </a:p>
          <a:p>
            <a:pPr marL="285750" marR="0" lvl="0" indent="-257175" algn="l" rtl="0">
              <a:lnSpc>
                <a:spcPct val="115000"/>
              </a:lnSpc>
              <a:spcBef>
                <a:spcPts val="0"/>
              </a:spcBef>
              <a:spcAft>
                <a:spcPts val="0"/>
              </a:spcAft>
              <a:buClr>
                <a:schemeClr val="dk1"/>
              </a:buClr>
              <a:buSzPts val="1200"/>
              <a:buFont typeface="Arial"/>
              <a:buChar char="•"/>
            </a:pPr>
            <a:r>
              <a:rPr lang="zh-CN" sz="1200" b="0" i="0" u="none" strike="noStrike" cap="none" dirty="0">
                <a:solidFill>
                  <a:srgbClr val="434343"/>
                </a:solidFill>
                <a:latin typeface="Arial"/>
                <a:ea typeface="SimSun"/>
                <a:cs typeface="Arial"/>
                <a:sym typeface="Arial"/>
              </a:rPr>
              <a:t>Phòng ngừa tiền sản giật bằng cách cung cấp chương trình giáo dục và các nguồn lực nếu cần</a:t>
            </a:r>
          </a:p>
          <a:p>
            <a:pPr marL="285750" marR="0" lvl="0" indent="-257175" algn="l" rtl="0">
              <a:lnSpc>
                <a:spcPct val="115000"/>
              </a:lnSpc>
              <a:spcBef>
                <a:spcPts val="0"/>
              </a:spcBef>
              <a:spcAft>
                <a:spcPts val="0"/>
              </a:spcAft>
              <a:buClr>
                <a:schemeClr val="dk1"/>
              </a:buClr>
              <a:buSzPts val="1200"/>
              <a:buFont typeface="Arial"/>
              <a:buChar char="•"/>
            </a:pPr>
            <a:r>
              <a:rPr lang="zh-CN" sz="1200" b="0" i="0" u="none" strike="noStrike" cap="none" dirty="0">
                <a:solidFill>
                  <a:srgbClr val="434343"/>
                </a:solidFill>
                <a:latin typeface="Arial"/>
                <a:ea typeface="SimSun"/>
                <a:cs typeface="Arial"/>
                <a:sym typeface="Arial"/>
              </a:rPr>
              <a:t>Dịch vụ tư vấn và sàng lọc di truyền có hướng dẫn, được hỗ trợ bởi chuyên môn y tế</a:t>
            </a:r>
          </a:p>
          <a:p>
            <a:pPr marL="285750" marR="0" lvl="0" indent="-257175" algn="l" rtl="0">
              <a:lnSpc>
                <a:spcPct val="115000"/>
              </a:lnSpc>
              <a:spcBef>
                <a:spcPts val="0"/>
              </a:spcBef>
              <a:spcAft>
                <a:spcPts val="0"/>
              </a:spcAft>
              <a:buClr>
                <a:schemeClr val="dk1"/>
              </a:buClr>
              <a:buSzPts val="1200"/>
              <a:buFont typeface="Arial"/>
              <a:buChar char="•"/>
            </a:pPr>
            <a:r>
              <a:rPr lang="zh-CN" sz="1200" b="0" i="0" u="none" strike="noStrike" cap="none" dirty="0">
                <a:solidFill>
                  <a:srgbClr val="434343"/>
                </a:solidFill>
                <a:latin typeface="Arial"/>
                <a:ea typeface="SimSun"/>
                <a:cs typeface="Arial"/>
                <a:sym typeface="Arial"/>
              </a:rPr>
              <a:t>Chương trình giáo dục và các nguồn lực để giúp thu hẹp khoảng cách chủng tộc trong chăm sóc sức khỏe và hỗ trợ phụ nữ da màu</a:t>
            </a:r>
          </a:p>
          <a:p>
            <a:pPr marL="457200" marR="0" lvl="0" indent="0" algn="l" rtl="0">
              <a:lnSpc>
                <a:spcPct val="115000"/>
              </a:lnSpc>
              <a:spcBef>
                <a:spcPts val="0"/>
              </a:spcBef>
              <a:spcAft>
                <a:spcPts val="0"/>
              </a:spcAft>
              <a:buClr>
                <a:srgbClr val="000000"/>
              </a:buClr>
              <a:buSzPts val="1200"/>
              <a:buFont typeface="Arial"/>
              <a:buNone/>
            </a:pPr>
            <a:endParaRPr lang="en-US" sz="1200" b="0" i="0" u="none" strike="noStrike" cap="none" dirty="0">
              <a:solidFill>
                <a:schemeClr val="accent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000"/>
              <a:buFont typeface="Arial"/>
              <a:buNone/>
            </a:pPr>
            <a:r>
              <a:rPr lang="zh-CN" sz="1000" b="0" i="1" u="none" strike="noStrike" cap="none" dirty="0">
                <a:solidFill>
                  <a:srgbClr val="434343"/>
                </a:solidFill>
                <a:latin typeface="Arial"/>
                <a:ea typeface="SimSun"/>
                <a:cs typeface="Arial"/>
                <a:sym typeface="Arial"/>
              </a:rPr>
              <a:t>*Mặc dù chỉ có bác sĩ của quý vị mới có thể chẩn đoán, kê toa hoặc đưa ra lời khuyên y tế, nhưng những người ủng hộ khả năng sinh sản/quản lý chăm sóc của chúng tôi có thể cung cấp thông tin về nhiều chủ đề liên quan đến thai sản.</a:t>
            </a:r>
          </a:p>
        </p:txBody>
      </p:sp>
      <p:sp>
        <p:nvSpPr>
          <p:cNvPr id="689" name="Google Shape;689;g1672f9f679b_0_6811"/>
          <p:cNvSpPr txBox="1"/>
          <p:nvPr/>
        </p:nvSpPr>
        <p:spPr>
          <a:xfrm>
            <a:off x="4023975" y="1737025"/>
            <a:ext cx="4959900" cy="1123354"/>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600"/>
              </a:spcBef>
              <a:spcAft>
                <a:spcPts val="0"/>
              </a:spcAft>
              <a:buClr>
                <a:srgbClr val="000000"/>
              </a:buClr>
              <a:buSzPts val="1400"/>
              <a:buFont typeface="Arial"/>
              <a:buNone/>
            </a:pPr>
            <a:r>
              <a:rPr lang="zh-CN" sz="1400" b="0" i="0" u="none" strike="noStrike" cap="none" spc="-30" dirty="0">
                <a:solidFill>
                  <a:schemeClr val="dk1"/>
                </a:solidFill>
                <a:latin typeface="Arial"/>
                <a:ea typeface="SimSun"/>
                <a:cs typeface="Arial"/>
                <a:sym typeface="Arial"/>
              </a:rPr>
              <a:t>Quý vị có thể tin tưởng vào sự hỗ trợ của </a:t>
            </a:r>
            <a:r>
              <a:rPr lang="zh-CN" spc="-30" dirty="0">
                <a:solidFill>
                  <a:schemeClr val="dk1"/>
                </a:solidFill>
              </a:rPr>
              <a:t>Aetna</a:t>
            </a:r>
            <a:r>
              <a:rPr lang="zh-CN" sz="1400" b="0" i="0" u="none" strike="noStrike" cap="none" spc="-30" dirty="0">
                <a:solidFill>
                  <a:schemeClr val="dk1"/>
                </a:solidFill>
                <a:latin typeface="Arial"/>
                <a:ea typeface="SimSun"/>
                <a:cs typeface="Arial"/>
                <a:sym typeface="Arial"/>
              </a:rPr>
              <a:t> — dù quý vị đang ở đâu trong hành trình mang thai của mình. Chương trình này hỗ trợ tất cả phụ nữ trong suốt quá trình trải nghiệm mang thai của họ, cho dù họ có yếu tố rủi ro hay không.</a:t>
            </a:r>
          </a:p>
        </p:txBody>
      </p:sp>
      <p:pic>
        <p:nvPicPr>
          <p:cNvPr id="690" name="Google Shape;690;g1672f9f679b_0_681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59650" y="771900"/>
            <a:ext cx="3657600" cy="5519174"/>
          </a:xfrm>
          <a:prstGeom prst="rect">
            <a:avLst/>
          </a:prstGeom>
          <a:noFill/>
          <a:ln>
            <a:noFill/>
          </a:ln>
        </p:spPr>
      </p:pic>
      <p:sp>
        <p:nvSpPr>
          <p:cNvPr id="2" name="Google Shape;583;g243f8bc237e_0_110">
            <a:extLst>
              <a:ext uri="{FF2B5EF4-FFF2-40B4-BE49-F238E27FC236}">
                <a16:creationId xmlns:a16="http://schemas.microsoft.com/office/drawing/2014/main" id="{BD4FA2DE-2850-5B82-89C1-AE3C1AF7C94A}"/>
              </a:ext>
            </a:extLst>
          </p:cNvPr>
          <p:cNvSpPr/>
          <p:nvPr/>
        </p:nvSpPr>
        <p:spPr>
          <a:xfrm>
            <a:off x="259650" y="5314408"/>
            <a:ext cx="3657600" cy="976665"/>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 name="Google Shape;584;g243f8bc237e_0_110">
            <a:extLst>
              <a:ext uri="{FF2B5EF4-FFF2-40B4-BE49-F238E27FC236}">
                <a16:creationId xmlns:a16="http://schemas.microsoft.com/office/drawing/2014/main" id="{DDEE2FF9-C2EE-AD44-AB20-9376227A9BE2}"/>
              </a:ext>
            </a:extLst>
          </p:cNvPr>
          <p:cNvSpPr txBox="1"/>
          <p:nvPr/>
        </p:nvSpPr>
        <p:spPr>
          <a:xfrm>
            <a:off x="347312" y="5273490"/>
            <a:ext cx="3643287" cy="1044871"/>
          </a:xfrm>
          <a:prstGeom prst="rect">
            <a:avLst/>
          </a:prstGeom>
          <a:noFill/>
          <a:ln>
            <a:noFill/>
          </a:ln>
        </p:spPr>
        <p:txBody>
          <a:bodyPr spcFirstLastPara="1" wrap="square" lIns="91425" tIns="91425" rIns="91425" bIns="91425" anchor="t" anchorCtr="0">
            <a:spAutoFit/>
          </a:bodyPr>
          <a:lstStyle/>
          <a:p>
            <a:pPr>
              <a:lnSpc>
                <a:spcPct val="110000"/>
              </a:lnSpc>
              <a:spcBef>
                <a:spcPts val="300"/>
              </a:spcBef>
              <a:buClr>
                <a:schemeClr val="dk1"/>
              </a:buClr>
              <a:buSzPts val="1200"/>
            </a:pPr>
            <a:r>
              <a:rPr lang="zh-CN" sz="1100" dirty="0">
                <a:solidFill>
                  <a:schemeClr val="bg1"/>
                </a:solidFill>
                <a:latin typeface="+mn-lt"/>
                <a:ea typeface="SimSun"/>
              </a:rPr>
              <a:t>- Ghi danh trên trang web hội viên Aetna </a:t>
            </a:r>
          </a:p>
          <a:p>
            <a:pPr lvl="0" algn="l" rtl="0">
              <a:lnSpc>
                <a:spcPct val="110000"/>
              </a:lnSpc>
              <a:spcBef>
                <a:spcPts val="300"/>
              </a:spcBef>
              <a:spcAft>
                <a:spcPts val="0"/>
              </a:spcAft>
              <a:buClr>
                <a:schemeClr val="dk1"/>
              </a:buClr>
              <a:buSzPts val="1200"/>
            </a:pPr>
            <a:r>
              <a:rPr lang="zh-CN" sz="1100" dirty="0">
                <a:solidFill>
                  <a:schemeClr val="bg1"/>
                </a:solidFill>
              </a:rPr>
              <a:t>- Soạn tin </a:t>
            </a:r>
            <a:r>
              <a:rPr lang="zh-CN" sz="1100" dirty="0">
                <a:solidFill>
                  <a:schemeClr val="bg1"/>
                </a:solidFill>
                <a:latin typeface="+mn-lt"/>
                <a:ea typeface="SimSun"/>
              </a:rPr>
              <a:t>BABY gửi 66902</a:t>
            </a:r>
          </a:p>
          <a:p>
            <a:pPr marL="88900" lvl="0" indent="-88900" algn="l" rtl="0">
              <a:lnSpc>
                <a:spcPct val="110000"/>
              </a:lnSpc>
              <a:spcBef>
                <a:spcPts val="300"/>
              </a:spcBef>
              <a:spcAft>
                <a:spcPts val="0"/>
              </a:spcAft>
              <a:buClr>
                <a:schemeClr val="dk1"/>
              </a:buClr>
              <a:buSzPts val="1200"/>
            </a:pPr>
            <a:r>
              <a:rPr lang="zh-CN" sz="1100" dirty="0">
                <a:solidFill>
                  <a:schemeClr val="bg1"/>
                </a:solidFill>
                <a:latin typeface="+mn-lt"/>
                <a:ea typeface="SimSun"/>
              </a:rPr>
              <a:t>- Gọi số 1-800-272-3531 (TTY: 711) 8 giờ sáng - 7 giờ tối theo Giờ Miền Đông (ET) </a:t>
            </a:r>
          </a:p>
        </p:txBody>
      </p:sp>
      <p:pic>
        <p:nvPicPr>
          <p:cNvPr id="4" name="Slide_38">
            <a:hlinkClick r:id="" action="ppaction://media"/>
            <a:extLst>
              <a:ext uri="{FF2B5EF4-FFF2-40B4-BE49-F238E27FC236}">
                <a16:creationId xmlns:a16="http://schemas.microsoft.com/office/drawing/2014/main" id="{CC8911B0-A772-E6C3-3A05-478502876E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5864" y="832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9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4"/>
          <p:cNvSpPr txBox="1">
            <a:spLocks noGrp="1"/>
          </p:cNvSpPr>
          <p:nvPr>
            <p:ph type="body" idx="1"/>
          </p:nvPr>
        </p:nvSpPr>
        <p:spPr>
          <a:xfrm>
            <a:off x="443475" y="436452"/>
            <a:ext cx="8256900" cy="865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4000"/>
              <a:buNone/>
            </a:pPr>
            <a:r>
              <a:rPr lang="zh-CN" sz="3000" b="1" dirty="0">
                <a:solidFill>
                  <a:schemeClr val="accent1"/>
                </a:solidFill>
              </a:rPr>
              <a:t>Giai đoạn Ghi Danh Mở có ý nghĩa như thế nào đối với tôi?</a:t>
            </a:r>
          </a:p>
        </p:txBody>
      </p:sp>
      <p:pic>
        <p:nvPicPr>
          <p:cNvPr id="147" name="Google Shape;147;p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087264" y="1981200"/>
            <a:ext cx="906194" cy="906194"/>
          </a:xfrm>
          <a:prstGeom prst="rect">
            <a:avLst/>
          </a:prstGeom>
          <a:noFill/>
          <a:ln>
            <a:noFill/>
          </a:ln>
        </p:spPr>
      </p:pic>
      <p:pic>
        <p:nvPicPr>
          <p:cNvPr id="148" name="Google Shape;148;p4"/>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481168" y="2057400"/>
            <a:ext cx="865749" cy="865749"/>
          </a:xfrm>
          <a:prstGeom prst="rect">
            <a:avLst/>
          </a:prstGeom>
          <a:noFill/>
          <a:ln>
            <a:noFill/>
          </a:ln>
        </p:spPr>
      </p:pic>
      <p:pic>
        <p:nvPicPr>
          <p:cNvPr id="149" name="Google Shape;149;p4"/>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7607131" y="2057400"/>
            <a:ext cx="793652" cy="793652"/>
          </a:xfrm>
          <a:prstGeom prst="rect">
            <a:avLst/>
          </a:prstGeom>
          <a:noFill/>
          <a:ln>
            <a:noFill/>
          </a:ln>
        </p:spPr>
      </p:pic>
      <p:sp>
        <p:nvSpPr>
          <p:cNvPr id="150" name="Google Shape;150;p4"/>
          <p:cNvSpPr txBox="1"/>
          <p:nvPr/>
        </p:nvSpPr>
        <p:spPr>
          <a:xfrm>
            <a:off x="314875" y="3124200"/>
            <a:ext cx="2347500" cy="2606100"/>
          </a:xfrm>
          <a:prstGeom prst="rect">
            <a:avLst/>
          </a:prstGeom>
          <a:noFill/>
          <a:ln>
            <a:noFill/>
          </a:ln>
        </p:spPr>
        <p:txBody>
          <a:bodyPr spcFirstLastPara="1" wrap="square" lIns="91425" tIns="91425" rIns="91425" bIns="91425" anchor="t" anchorCtr="0">
            <a:noAutofit/>
          </a:bodyPr>
          <a:lstStyle/>
          <a:p>
            <a:pPr marL="127000" marR="0" lvl="0" indent="0" algn="ctr" rtl="0">
              <a:lnSpc>
                <a:spcPct val="110000"/>
              </a:lnSpc>
              <a:spcBef>
                <a:spcPts val="0"/>
              </a:spcBef>
              <a:spcAft>
                <a:spcPts val="0"/>
              </a:spcAft>
              <a:buClr>
                <a:schemeClr val="dk1"/>
              </a:buClr>
              <a:buSzPts val="1900"/>
              <a:buFont typeface="Arial"/>
              <a:buNone/>
            </a:pPr>
            <a:r>
              <a:rPr lang="zh-CN" sz="1500" b="0" i="0" u="none" strike="noStrike" cap="none">
                <a:solidFill>
                  <a:schemeClr val="accent1"/>
                </a:solidFill>
                <a:latin typeface="Arial"/>
                <a:ea typeface="SimSun"/>
                <a:cs typeface="Arial"/>
                <a:sym typeface="Arial"/>
              </a:rPr>
              <a:t>Giai đoạn Ghi Danh Mở là cơ hội duy nhất hàng năm để quý vị thay đổi lựa chọn về quyền lợi của mình*</a:t>
            </a:r>
          </a:p>
        </p:txBody>
      </p:sp>
      <p:sp>
        <p:nvSpPr>
          <p:cNvPr id="151" name="Google Shape;151;p4"/>
          <p:cNvSpPr txBox="1"/>
          <p:nvPr/>
        </p:nvSpPr>
        <p:spPr>
          <a:xfrm>
            <a:off x="2630743" y="3124200"/>
            <a:ext cx="2145600" cy="22233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dk1"/>
              </a:buClr>
              <a:buSzPts val="1100"/>
              <a:buFont typeface="Arial"/>
              <a:buNone/>
            </a:pPr>
            <a:r>
              <a:rPr lang="zh-CN" sz="1500">
                <a:solidFill>
                  <a:schemeClr val="dk1"/>
                </a:solidFill>
              </a:rPr>
              <a:t>Thời gian để xem xét và xác nhận lựa chọn về quyền lợi của quý vị cho năm 2024 </a:t>
            </a:r>
          </a:p>
          <a:p>
            <a:pPr marL="127000" marR="0" lvl="0" indent="0" algn="ctr" rtl="0">
              <a:lnSpc>
                <a:spcPct val="110000"/>
              </a:lnSpc>
              <a:spcBef>
                <a:spcPts val="0"/>
              </a:spcBef>
              <a:spcAft>
                <a:spcPts val="0"/>
              </a:spcAft>
              <a:buClr>
                <a:schemeClr val="dk1"/>
              </a:buClr>
              <a:buSzPts val="1900"/>
              <a:buFont typeface="Arial"/>
              <a:buNone/>
            </a:pPr>
            <a:endParaRPr sz="1500" b="0" i="0" u="none" strike="noStrike" cap="none" dirty="0">
              <a:solidFill>
                <a:schemeClr val="dk1"/>
              </a:solidFill>
              <a:latin typeface="Arial"/>
              <a:ea typeface="Arial"/>
              <a:cs typeface="Arial"/>
              <a:sym typeface="Arial"/>
            </a:endParaRPr>
          </a:p>
        </p:txBody>
      </p:sp>
      <p:sp>
        <p:nvSpPr>
          <p:cNvPr id="152" name="Google Shape;152;p4"/>
          <p:cNvSpPr txBox="1"/>
          <p:nvPr/>
        </p:nvSpPr>
        <p:spPr>
          <a:xfrm>
            <a:off x="4774008" y="3116940"/>
            <a:ext cx="2145600" cy="2093700"/>
          </a:xfrm>
          <a:prstGeom prst="rect">
            <a:avLst/>
          </a:prstGeom>
          <a:noFill/>
          <a:ln>
            <a:noFill/>
          </a:ln>
        </p:spPr>
        <p:txBody>
          <a:bodyPr spcFirstLastPara="1" wrap="square" lIns="91425" tIns="91425" rIns="91425" bIns="91425" anchor="t" anchorCtr="0">
            <a:noAutofit/>
          </a:bodyPr>
          <a:lstStyle/>
          <a:p>
            <a:pPr marL="127000" marR="0" lvl="0" indent="0" algn="ctr" rtl="0">
              <a:lnSpc>
                <a:spcPct val="110000"/>
              </a:lnSpc>
              <a:spcBef>
                <a:spcPts val="0"/>
              </a:spcBef>
              <a:spcAft>
                <a:spcPts val="0"/>
              </a:spcAft>
              <a:buClr>
                <a:schemeClr val="dk1"/>
              </a:buClr>
              <a:buSzPts val="1900"/>
              <a:buFont typeface="Arial"/>
              <a:buNone/>
            </a:pPr>
            <a:r>
              <a:rPr lang="zh-CN" sz="1500" b="0" i="0" u="none" strike="noStrike" cap="none" dirty="0">
                <a:solidFill>
                  <a:schemeClr val="accent1"/>
                </a:solidFill>
                <a:latin typeface="Arial"/>
                <a:ea typeface="SimSun"/>
                <a:cs typeface="Arial"/>
                <a:sym typeface="Arial"/>
              </a:rPr>
              <a:t>Đăng nhập và cổng thông tin UKG chậm nhất vào 8 giờ tối theo Giờ Miền Núi ngày 1</a:t>
            </a:r>
            <a:r>
              <a:rPr lang="zh-CN" sz="1500" dirty="0">
                <a:solidFill>
                  <a:schemeClr val="accent1"/>
                </a:solidFill>
              </a:rPr>
              <a:t>0</a:t>
            </a:r>
            <a:r>
              <a:rPr lang="zh-CN" sz="1500" b="0" i="0" u="none" strike="noStrike" cap="none" dirty="0">
                <a:solidFill>
                  <a:schemeClr val="accent1"/>
                </a:solidFill>
                <a:latin typeface="Arial"/>
                <a:ea typeface="SimSun"/>
                <a:cs typeface="Arial"/>
                <a:sym typeface="Arial"/>
              </a:rPr>
              <a:t> tháng 11 để ghi danh quyền lợi năm </a:t>
            </a:r>
            <a:r>
              <a:rPr lang="zh-CN" sz="1500" dirty="0">
                <a:solidFill>
                  <a:schemeClr val="accent1"/>
                </a:solidFill>
              </a:rPr>
              <a:t>2024</a:t>
            </a:r>
            <a:r>
              <a:rPr lang="zh-CN" sz="1500" b="0" i="0" u="none" strike="noStrike" cap="none" dirty="0">
                <a:solidFill>
                  <a:schemeClr val="accent1"/>
                </a:solidFill>
                <a:latin typeface="Arial"/>
                <a:ea typeface="SimSun"/>
                <a:cs typeface="Arial"/>
                <a:sym typeface="Arial"/>
              </a:rPr>
              <a:t> của quý vị</a:t>
            </a:r>
          </a:p>
        </p:txBody>
      </p:sp>
      <p:sp>
        <p:nvSpPr>
          <p:cNvPr id="153" name="Google Shape;153;p4"/>
          <p:cNvSpPr txBox="1"/>
          <p:nvPr/>
        </p:nvSpPr>
        <p:spPr>
          <a:xfrm>
            <a:off x="6850087" y="3124200"/>
            <a:ext cx="2145600" cy="2606100"/>
          </a:xfrm>
          <a:prstGeom prst="rect">
            <a:avLst/>
          </a:prstGeom>
          <a:noFill/>
          <a:ln>
            <a:noFill/>
          </a:ln>
        </p:spPr>
        <p:txBody>
          <a:bodyPr spcFirstLastPara="1" wrap="square" lIns="91425" tIns="91425" rIns="91425" bIns="91425" anchor="t" anchorCtr="0">
            <a:noAutofit/>
          </a:bodyPr>
          <a:lstStyle/>
          <a:p>
            <a:pPr marL="127000" marR="0" lvl="0" indent="0" algn="ctr" rtl="0">
              <a:lnSpc>
                <a:spcPct val="110000"/>
              </a:lnSpc>
              <a:spcBef>
                <a:spcPts val="0"/>
              </a:spcBef>
              <a:spcAft>
                <a:spcPts val="0"/>
              </a:spcAft>
              <a:buClr>
                <a:schemeClr val="dk1"/>
              </a:buClr>
              <a:buSzPts val="1900"/>
              <a:buFont typeface="Arial"/>
              <a:buNone/>
            </a:pPr>
            <a:r>
              <a:rPr lang="zh-CN" sz="1500" b="0" i="0" u="none" strike="noStrike" cap="none" dirty="0">
                <a:solidFill>
                  <a:schemeClr val="accent1"/>
                </a:solidFill>
                <a:latin typeface="Arial"/>
                <a:ea typeface="SimSun"/>
                <a:cs typeface="Arial"/>
                <a:sym typeface="Arial"/>
              </a:rPr>
              <a:t>Các lựa chọn về quyền lợi có hiệu lực từ ngày 01 tháng 01 đến ngày 31 tháng 12 năm </a:t>
            </a:r>
            <a:r>
              <a:rPr lang="zh-CN" sz="1500" dirty="0">
                <a:solidFill>
                  <a:schemeClr val="accent1"/>
                </a:solidFill>
              </a:rPr>
              <a:t>2024</a:t>
            </a:r>
          </a:p>
        </p:txBody>
      </p:sp>
      <p:sp>
        <p:nvSpPr>
          <p:cNvPr id="154" name="Google Shape;154;p4"/>
          <p:cNvSpPr txBox="1"/>
          <p:nvPr/>
        </p:nvSpPr>
        <p:spPr>
          <a:xfrm>
            <a:off x="413494" y="5592639"/>
            <a:ext cx="8071866" cy="686412"/>
          </a:xfrm>
          <a:prstGeom prst="rect">
            <a:avLst/>
          </a:prstGeom>
          <a:noFill/>
          <a:ln>
            <a:noFill/>
          </a:ln>
        </p:spPr>
        <p:txBody>
          <a:bodyPr spcFirstLastPara="1" wrap="square" lIns="91425" tIns="91425" rIns="91425" bIns="91425" anchor="t" anchorCtr="0">
            <a:noAutofit/>
          </a:bodyPr>
          <a:lstStyle/>
          <a:p>
            <a:pPr marL="127000" marR="0" lvl="0" indent="0" algn="l" rtl="0">
              <a:lnSpc>
                <a:spcPct val="100000"/>
              </a:lnSpc>
              <a:spcBef>
                <a:spcPts val="0"/>
              </a:spcBef>
              <a:spcAft>
                <a:spcPts val="0"/>
              </a:spcAft>
              <a:buClr>
                <a:schemeClr val="dk1"/>
              </a:buClr>
              <a:buSzPts val="1600"/>
              <a:buFont typeface="Arial"/>
              <a:buNone/>
            </a:pPr>
            <a:r>
              <a:rPr lang="zh-CN" sz="1600" b="0" i="1" u="none" strike="noStrike" cap="none">
                <a:solidFill>
                  <a:schemeClr val="accent1"/>
                </a:solidFill>
                <a:latin typeface="Arial"/>
                <a:ea typeface="SimSun"/>
                <a:cs typeface="Arial"/>
                <a:sym typeface="Arial"/>
              </a:rPr>
              <a:t>* Quý vị có thể thay đổi lựa chọn về khoản đóng góp cho chương trình quyền lợi 401(k), HSA và Đi Lại trong suốt cả năm</a:t>
            </a:r>
          </a:p>
        </p:txBody>
      </p:sp>
      <p:sp>
        <p:nvSpPr>
          <p:cNvPr id="155" name="Google Shape;155;p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accent2"/>
              </a:buClr>
              <a:buSzPts val="225"/>
              <a:buFont typeface="Arial"/>
              <a:buNone/>
            </a:pPr>
            <a:fld id="{00000000-1234-1234-1234-123412341234}" type="slidenum">
              <a:rPr lang="en-US" sz="900" b="0" i="0" u="none" strike="noStrike" cap="none">
                <a:solidFill>
                  <a:schemeClr val="accent2"/>
                </a:solidFill>
                <a:latin typeface="Arial"/>
                <a:ea typeface="Arial"/>
                <a:cs typeface="Arial"/>
                <a:sym typeface="Arial"/>
              </a:rPr>
              <a:t>4</a:t>
            </a:fld>
            <a:endParaRPr lang="en-US" sz="900" b="0" i="0" u="none" strike="noStrike" cap="none">
              <a:solidFill>
                <a:schemeClr val="accent2"/>
              </a:solidFill>
              <a:latin typeface="Arial"/>
              <a:ea typeface="Arial"/>
              <a:cs typeface="Arial"/>
              <a:sym typeface="Arial"/>
            </a:endParaRPr>
          </a:p>
        </p:txBody>
      </p:sp>
      <p:pic>
        <p:nvPicPr>
          <p:cNvPr id="156" name="Google Shape;156;p4"/>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3332466" y="2057400"/>
            <a:ext cx="865750" cy="865750"/>
          </a:xfrm>
          <a:prstGeom prst="rect">
            <a:avLst/>
          </a:prstGeom>
          <a:noFill/>
          <a:ln>
            <a:noFill/>
          </a:ln>
        </p:spPr>
      </p:pic>
      <p:pic>
        <p:nvPicPr>
          <p:cNvPr id="2" name="Slide_4">
            <a:hlinkClick r:id="" action="ppaction://media"/>
            <a:extLst>
              <a:ext uri="{FF2B5EF4-FFF2-40B4-BE49-F238E27FC236}">
                <a16:creationId xmlns:a16="http://schemas.microsoft.com/office/drawing/2014/main" id="{AE4998BF-7551-B256-B0B4-9BBE00ECE6B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44711" y="470934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9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g243f8bc237e_0_28"/>
          <p:cNvSpPr txBox="1">
            <a:spLocks noGrp="1"/>
          </p:cNvSpPr>
          <p:nvPr>
            <p:ph type="body" idx="1"/>
          </p:nvPr>
        </p:nvSpPr>
        <p:spPr>
          <a:xfrm>
            <a:off x="443475" y="436452"/>
            <a:ext cx="8256900" cy="865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4000"/>
              <a:buNone/>
            </a:pPr>
            <a:r>
              <a:rPr lang="zh-CN" sz="3000" b="1">
                <a:solidFill>
                  <a:srgbClr val="3F3F3F"/>
                </a:solidFill>
              </a:rPr>
              <a:t>Lựa chọn thông thái. </a:t>
            </a:r>
          </a:p>
        </p:txBody>
      </p:sp>
      <p:sp>
        <p:nvSpPr>
          <p:cNvPr id="163" name="Google Shape;163;g243f8bc237e_0_28"/>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accent2"/>
              </a:buClr>
              <a:buSzPts val="225"/>
              <a:buFont typeface="Arial"/>
              <a:buNone/>
            </a:pPr>
            <a:fld id="{00000000-1234-1234-1234-123412341234}" type="slidenum">
              <a:rPr lang="en-US" sz="900" b="0" i="0" u="none" strike="noStrike" cap="none">
                <a:solidFill>
                  <a:schemeClr val="accent2"/>
                </a:solidFill>
                <a:latin typeface="Arial"/>
                <a:ea typeface="Arial"/>
                <a:cs typeface="Arial"/>
                <a:sym typeface="Arial"/>
              </a:rPr>
              <a:t>5</a:t>
            </a:fld>
            <a:endParaRPr lang="en-US" sz="900" b="0" i="0" u="none" strike="noStrike" cap="none">
              <a:solidFill>
                <a:schemeClr val="accent2"/>
              </a:solidFill>
              <a:latin typeface="Arial"/>
              <a:ea typeface="Arial"/>
              <a:cs typeface="Arial"/>
              <a:sym typeface="Arial"/>
            </a:endParaRPr>
          </a:p>
        </p:txBody>
      </p:sp>
      <p:sp>
        <p:nvSpPr>
          <p:cNvPr id="164" name="Google Shape;164;g243f8bc237e_0_28"/>
          <p:cNvSpPr txBox="1"/>
          <p:nvPr/>
        </p:nvSpPr>
        <p:spPr>
          <a:xfrm>
            <a:off x="442575" y="1356025"/>
            <a:ext cx="7969200" cy="3901038"/>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zh-CN" sz="1500">
                <a:solidFill>
                  <a:schemeClr val="dk1"/>
                </a:solidFill>
              </a:rPr>
              <a:t>Đối với năm 2024, chúng tôi sẽ </a:t>
            </a:r>
            <a:r>
              <a:rPr lang="zh-CN" sz="1500" b="1" i="1">
                <a:solidFill>
                  <a:schemeClr val="dk1"/>
                </a:solidFill>
              </a:rPr>
              <a:t>không thực hiện những thay đổi đáng kể</a:t>
            </a:r>
            <a:r>
              <a:rPr lang="zh-CN" sz="1500">
                <a:solidFill>
                  <a:schemeClr val="dk1"/>
                </a:solidFill>
              </a:rPr>
              <a:t> về quyền lợi của quý vị.</a:t>
            </a:r>
          </a:p>
          <a:p>
            <a:pPr marL="0" lvl="0" indent="0" algn="l" rtl="0">
              <a:lnSpc>
                <a:spcPct val="115000"/>
              </a:lnSpc>
              <a:spcBef>
                <a:spcPts val="0"/>
              </a:spcBef>
              <a:spcAft>
                <a:spcPts val="0"/>
              </a:spcAft>
              <a:buClr>
                <a:schemeClr val="dk1"/>
              </a:buClr>
              <a:buSzPts val="1100"/>
              <a:buFont typeface="Arial"/>
              <a:buNone/>
            </a:pPr>
            <a:endParaRPr sz="15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zh-CN" sz="1500">
                <a:solidFill>
                  <a:schemeClr val="dk1"/>
                </a:solidFill>
              </a:rPr>
              <a:t>Ghi danh cho năm 2024 sẽ mang tính </a:t>
            </a:r>
            <a:r>
              <a:rPr lang="zh-CN" sz="1500" i="1">
                <a:solidFill>
                  <a:srgbClr val="FF0000"/>
                </a:solidFill>
              </a:rPr>
              <a:t>bị động </a:t>
            </a:r>
            <a:r>
              <a:rPr lang="zh-CN" sz="1500" b="1">
                <a:solidFill>
                  <a:schemeClr val="dk1"/>
                </a:solidFill>
              </a:rPr>
              <a:t>– các quyền lợi y tế, nha khoa, thị lực, nhân thọ và khuyết tật của quý vị sẽ tự động được kết chuyển sang năm 2024. </a:t>
            </a:r>
          </a:p>
          <a:p>
            <a:pPr marL="0" lvl="0" indent="0" algn="l" rtl="0">
              <a:lnSpc>
                <a:spcPct val="115000"/>
              </a:lnSpc>
              <a:spcBef>
                <a:spcPts val="0"/>
              </a:spcBef>
              <a:spcAft>
                <a:spcPts val="0"/>
              </a:spcAft>
              <a:buClr>
                <a:schemeClr val="dk1"/>
              </a:buClr>
              <a:buSzPts val="1100"/>
              <a:buFont typeface="Arial"/>
              <a:buNone/>
            </a:pPr>
            <a:endParaRPr sz="1500" b="1"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zh-CN" sz="1500">
                <a:solidFill>
                  <a:schemeClr val="dk1"/>
                </a:solidFill>
              </a:rPr>
              <a:t>Dĩ nhiên, chúng tôi khuyến khích quý vị xem xét các tùy chọn về quyền lợi của mình và tự đặt cho bản thân những câu hỏi như: </a:t>
            </a:r>
          </a:p>
          <a:p>
            <a:pPr marL="457200" lvl="0" indent="-323850" algn="l" rtl="0">
              <a:lnSpc>
                <a:spcPct val="115000"/>
              </a:lnSpc>
              <a:spcBef>
                <a:spcPts val="0"/>
              </a:spcBef>
              <a:spcAft>
                <a:spcPts val="0"/>
              </a:spcAft>
              <a:buClr>
                <a:schemeClr val="dk2"/>
              </a:buClr>
              <a:buSzPts val="1500"/>
              <a:buChar char="✔"/>
            </a:pPr>
            <a:r>
              <a:rPr lang="zh-CN" sz="1500">
                <a:solidFill>
                  <a:schemeClr val="dk1"/>
                </a:solidFill>
              </a:rPr>
              <a:t>Chương trình hiện tại có phù hợp với các nhu cầu của mình không? </a:t>
            </a:r>
          </a:p>
          <a:p>
            <a:pPr marL="457200" lvl="0" indent="-323850" algn="l" rtl="0">
              <a:lnSpc>
                <a:spcPct val="115000"/>
              </a:lnSpc>
              <a:spcBef>
                <a:spcPts val="0"/>
              </a:spcBef>
              <a:spcAft>
                <a:spcPts val="0"/>
              </a:spcAft>
              <a:buClr>
                <a:schemeClr val="dk2"/>
              </a:buClr>
              <a:buSzPts val="1500"/>
              <a:buChar char="✔"/>
            </a:pPr>
            <a:r>
              <a:rPr lang="zh-CN" sz="1500">
                <a:solidFill>
                  <a:schemeClr val="dk1"/>
                </a:solidFill>
              </a:rPr>
              <a:t>Các nhu cầu về chăm sóc sức khỏe của mình sẽ thay đổi ra sao trong năm 2024? </a:t>
            </a:r>
          </a:p>
          <a:p>
            <a:pPr marL="914400" lvl="0" indent="-323850" algn="l" rtl="0">
              <a:lnSpc>
                <a:spcPct val="115000"/>
              </a:lnSpc>
              <a:spcBef>
                <a:spcPts val="0"/>
              </a:spcBef>
              <a:spcAft>
                <a:spcPts val="0"/>
              </a:spcAft>
              <a:buClr>
                <a:schemeClr val="dk1"/>
              </a:buClr>
              <a:buSzPts val="1500"/>
              <a:buChar char="-"/>
            </a:pPr>
            <a:r>
              <a:rPr lang="zh-CN" sz="1500">
                <a:solidFill>
                  <a:schemeClr val="dk1"/>
                </a:solidFill>
              </a:rPr>
              <a:t>Năm tới mình sẽ có con! </a:t>
            </a:r>
          </a:p>
          <a:p>
            <a:pPr marL="914400" lvl="0" indent="-323850" algn="l" rtl="0">
              <a:lnSpc>
                <a:spcPct val="115000"/>
              </a:lnSpc>
              <a:spcBef>
                <a:spcPts val="0"/>
              </a:spcBef>
              <a:spcAft>
                <a:spcPts val="0"/>
              </a:spcAft>
              <a:buClr>
                <a:schemeClr val="dk1"/>
              </a:buClr>
              <a:buSzPts val="1500"/>
              <a:buChar char="-"/>
            </a:pPr>
            <a:r>
              <a:rPr lang="zh-CN" sz="1500">
                <a:solidFill>
                  <a:schemeClr val="dk1"/>
                </a:solidFill>
              </a:rPr>
              <a:t>Liệu các con của mình có cần niềng răng không nhỉ? </a:t>
            </a:r>
          </a:p>
          <a:p>
            <a:pPr marL="914400" lvl="0" indent="-323850" algn="l" rtl="0">
              <a:lnSpc>
                <a:spcPct val="115000"/>
              </a:lnSpc>
              <a:spcBef>
                <a:spcPts val="0"/>
              </a:spcBef>
              <a:spcAft>
                <a:spcPts val="0"/>
              </a:spcAft>
              <a:buClr>
                <a:schemeClr val="dk1"/>
              </a:buClr>
              <a:buSzPts val="1500"/>
              <a:buChar char="-"/>
            </a:pPr>
            <a:r>
              <a:rPr lang="zh-CN" sz="1500">
                <a:solidFill>
                  <a:schemeClr val="dk1"/>
                </a:solidFill>
              </a:rPr>
              <a:t>Mình dự định sẽ mua kính mắt mới </a:t>
            </a:r>
          </a:p>
          <a:p>
            <a:pPr marL="914400" lvl="0" indent="-323850" algn="l" rtl="0">
              <a:lnSpc>
                <a:spcPct val="115000"/>
              </a:lnSpc>
              <a:spcBef>
                <a:spcPts val="0"/>
              </a:spcBef>
              <a:spcAft>
                <a:spcPts val="0"/>
              </a:spcAft>
              <a:buClr>
                <a:schemeClr val="dk1"/>
              </a:buClr>
              <a:buSzPts val="1500"/>
              <a:buChar char="-"/>
            </a:pPr>
            <a:r>
              <a:rPr lang="zh-CN" sz="1500">
                <a:solidFill>
                  <a:schemeClr val="dk1"/>
                </a:solidFill>
              </a:rPr>
              <a:t>Mình dự định sẽ giảm bớt việc sử dụng các dịch vụ chăm sóc sức khỏe vào năm tới </a:t>
            </a:r>
          </a:p>
          <a:p>
            <a:pPr marL="457200" lvl="0" indent="-323850" algn="l" rtl="0">
              <a:lnSpc>
                <a:spcPct val="115000"/>
              </a:lnSpc>
              <a:spcBef>
                <a:spcPts val="0"/>
              </a:spcBef>
              <a:spcAft>
                <a:spcPts val="0"/>
              </a:spcAft>
              <a:buClr>
                <a:schemeClr val="dk2"/>
              </a:buClr>
              <a:buSzPts val="1500"/>
              <a:buChar char="✔"/>
            </a:pPr>
            <a:r>
              <a:rPr lang="zh-CN" sz="1500">
                <a:solidFill>
                  <a:schemeClr val="dk1"/>
                </a:solidFill>
              </a:rPr>
              <a:t>Mình nên cân nhắc đóng góp vào Tài Khoản Tiết kiệm Y Tế hay Tài Khoản Chi Tiêu Linh Hoạt cho Chăm Sóc Sức Khỏe? </a:t>
            </a:r>
          </a:p>
        </p:txBody>
      </p:sp>
      <p:pic>
        <p:nvPicPr>
          <p:cNvPr id="2" name="Slide_5">
            <a:hlinkClick r:id="" action="ppaction://media"/>
            <a:extLst>
              <a:ext uri="{FF2B5EF4-FFF2-40B4-BE49-F238E27FC236}">
                <a16:creationId xmlns:a16="http://schemas.microsoft.com/office/drawing/2014/main" id="{D4C90D3F-40DE-7077-B533-59510574A6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6760" y="581194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1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g243f8bc237e_0_8"/>
          <p:cNvSpPr/>
          <p:nvPr/>
        </p:nvSpPr>
        <p:spPr>
          <a:xfrm>
            <a:off x="564950" y="1905000"/>
            <a:ext cx="7950300" cy="43098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g243f8bc237e_0_8"/>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225"/>
              <a:buNone/>
            </a:pPr>
            <a:fld id="{00000000-1234-1234-1234-123412341234}" type="slidenum">
              <a:rPr lang="en-US"/>
              <a:t>6</a:t>
            </a:fld>
            <a:endParaRPr lang="en-US"/>
          </a:p>
        </p:txBody>
      </p:sp>
      <p:sp>
        <p:nvSpPr>
          <p:cNvPr id="172" name="Google Shape;172;g243f8bc237e_0_8"/>
          <p:cNvSpPr txBox="1"/>
          <p:nvPr/>
        </p:nvSpPr>
        <p:spPr>
          <a:xfrm>
            <a:off x="0" y="2"/>
            <a:ext cx="5731500" cy="7719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DECFE5"/>
              </a:buClr>
              <a:buSzPts val="2400"/>
              <a:buFont typeface="Arial"/>
              <a:buNone/>
            </a:pPr>
            <a:endParaRPr sz="2200" b="1" i="0" u="none" strike="noStrike" cap="none">
              <a:solidFill>
                <a:srgbClr val="888888"/>
              </a:solidFill>
              <a:latin typeface="Arial"/>
              <a:ea typeface="Arial"/>
              <a:cs typeface="Arial"/>
              <a:sym typeface="Arial"/>
            </a:endParaRPr>
          </a:p>
        </p:txBody>
      </p:sp>
      <p:pic>
        <p:nvPicPr>
          <p:cNvPr id="173" name="Google Shape;173;g243f8bc237e_0_8"/>
          <p:cNvPicPr preferRelativeResize="0"/>
          <p:nvPr/>
        </p:nvPicPr>
        <p:blipFill rotWithShape="1">
          <a:blip r:embed="rId5">
            <a:alphaModFix/>
          </a:blip>
          <a:srcRect/>
          <a:stretch/>
        </p:blipFill>
        <p:spPr>
          <a:xfrm rot="-2700000">
            <a:off x="5067893" y="4707467"/>
            <a:ext cx="195038" cy="195038"/>
          </a:xfrm>
          <a:prstGeom prst="rect">
            <a:avLst/>
          </a:prstGeom>
          <a:noFill/>
          <a:ln>
            <a:noFill/>
          </a:ln>
        </p:spPr>
      </p:pic>
      <p:sp>
        <p:nvSpPr>
          <p:cNvPr id="174" name="Google Shape;174;g243f8bc237e_0_8"/>
          <p:cNvSpPr txBox="1">
            <a:spLocks noGrp="1"/>
          </p:cNvSpPr>
          <p:nvPr>
            <p:ph type="body" idx="4294967295"/>
          </p:nvPr>
        </p:nvSpPr>
        <p:spPr>
          <a:xfrm>
            <a:off x="443475" y="436452"/>
            <a:ext cx="8256900" cy="865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4000"/>
              <a:buFont typeface="Arial"/>
              <a:buNone/>
            </a:pPr>
            <a:r>
              <a:rPr lang="zh-CN" sz="3000" b="1">
                <a:solidFill>
                  <a:srgbClr val="3F3F3F"/>
                </a:solidFill>
                <a:latin typeface="Arial"/>
                <a:ea typeface="SimSun"/>
                <a:cs typeface="Arial"/>
                <a:sym typeface="Arial"/>
              </a:rPr>
              <a:t>Sống tốt. </a:t>
            </a:r>
          </a:p>
          <a:p>
            <a:pPr marL="0" lvl="0" indent="0" algn="l" rtl="0">
              <a:lnSpc>
                <a:spcPct val="100000"/>
              </a:lnSpc>
              <a:spcBef>
                <a:spcPts val="0"/>
              </a:spcBef>
              <a:spcAft>
                <a:spcPts val="0"/>
              </a:spcAft>
              <a:buSzPts val="4000"/>
              <a:buNone/>
            </a:pPr>
            <a:endParaRPr sz="3000" b="1">
              <a:solidFill>
                <a:schemeClr val="accent1"/>
              </a:solidFill>
              <a:latin typeface="Arial"/>
              <a:ea typeface="Arial"/>
              <a:cs typeface="Arial"/>
              <a:sym typeface="Arial"/>
            </a:endParaRPr>
          </a:p>
        </p:txBody>
      </p:sp>
      <p:pic>
        <p:nvPicPr>
          <p:cNvPr id="175" name="Google Shape;175;g243f8bc237e_0_8"/>
          <p:cNvPicPr preferRelativeResize="0"/>
          <p:nvPr/>
        </p:nvPicPr>
        <p:blipFill>
          <a:blip r:embed="rId6">
            <a:alphaModFix/>
          </a:blip>
          <a:stretch>
            <a:fillRect/>
          </a:stretch>
        </p:blipFill>
        <p:spPr>
          <a:xfrm>
            <a:off x="2238775" y="2587932"/>
            <a:ext cx="457200" cy="457200"/>
          </a:xfrm>
          <a:prstGeom prst="rect">
            <a:avLst/>
          </a:prstGeom>
          <a:noFill/>
          <a:ln>
            <a:noFill/>
          </a:ln>
        </p:spPr>
      </p:pic>
      <p:sp>
        <p:nvSpPr>
          <p:cNvPr id="176" name="Google Shape;176;g243f8bc237e_0_8"/>
          <p:cNvSpPr txBox="1"/>
          <p:nvPr/>
        </p:nvSpPr>
        <p:spPr>
          <a:xfrm>
            <a:off x="442575" y="1051225"/>
            <a:ext cx="8392800" cy="681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zh-CN" sz="1500">
                <a:solidFill>
                  <a:schemeClr val="dk1"/>
                </a:solidFill>
              </a:rPr>
              <a:t>Dù không có thay đổi đáng kể nào về những quyền lợi mà chúng tôi cung cấp, </a:t>
            </a:r>
            <a:r>
              <a:rPr lang="zh-CN" sz="1500" b="1">
                <a:solidFill>
                  <a:schemeClr val="dk2"/>
                </a:solidFill>
              </a:rPr>
              <a:t>nhưng quý vị vẫn nên nắm được một số điều… </a:t>
            </a:r>
          </a:p>
        </p:txBody>
      </p:sp>
      <p:sp>
        <p:nvSpPr>
          <p:cNvPr id="177" name="Google Shape;177;g243f8bc237e_0_8"/>
          <p:cNvSpPr txBox="1"/>
          <p:nvPr/>
        </p:nvSpPr>
        <p:spPr>
          <a:xfrm>
            <a:off x="773350" y="1992000"/>
            <a:ext cx="3265800" cy="697084"/>
          </a:xfrm>
          <a:prstGeom prst="rect">
            <a:avLst/>
          </a:prstGeom>
          <a:noFill/>
          <a:ln>
            <a:noFill/>
          </a:ln>
        </p:spPr>
        <p:txBody>
          <a:bodyPr spcFirstLastPara="1" wrap="square" lIns="91425" tIns="91425" rIns="91425" bIns="91425" anchor="t" anchorCtr="0">
            <a:spAutoFit/>
          </a:bodyPr>
          <a:lstStyle/>
          <a:p>
            <a:pPr marL="0" lvl="0" indent="0" algn="ctr" rtl="0">
              <a:lnSpc>
                <a:spcPct val="110000"/>
              </a:lnSpc>
              <a:spcBef>
                <a:spcPts val="300"/>
              </a:spcBef>
              <a:spcAft>
                <a:spcPts val="0"/>
              </a:spcAft>
              <a:buNone/>
            </a:pPr>
            <a:r>
              <a:rPr lang="zh-CN" b="1" dirty="0">
                <a:solidFill>
                  <a:srgbClr val="3F3F3F"/>
                </a:solidFill>
              </a:rPr>
              <a:t>Hãy hành động nếu quý vị muốn đóng góp vào một tài khoản chi tiêu </a:t>
            </a:r>
          </a:p>
        </p:txBody>
      </p:sp>
      <p:sp>
        <p:nvSpPr>
          <p:cNvPr id="178" name="Google Shape;178;g243f8bc237e_0_8"/>
          <p:cNvSpPr txBox="1"/>
          <p:nvPr/>
        </p:nvSpPr>
        <p:spPr>
          <a:xfrm>
            <a:off x="4860400" y="3093250"/>
            <a:ext cx="3550800" cy="3611728"/>
          </a:xfrm>
          <a:prstGeom prst="rect">
            <a:avLst/>
          </a:prstGeom>
          <a:noFill/>
          <a:ln>
            <a:noFill/>
          </a:ln>
        </p:spPr>
        <p:txBody>
          <a:bodyPr spcFirstLastPara="1" wrap="square" lIns="91425" tIns="91425" rIns="91425" bIns="91425" anchor="t" anchorCtr="0">
            <a:spAutoFit/>
          </a:bodyPr>
          <a:lstStyle/>
          <a:p>
            <a:pPr marL="0" lvl="0" indent="0" algn="l" rtl="0">
              <a:lnSpc>
                <a:spcPct val="110000"/>
              </a:lnSpc>
              <a:spcBef>
                <a:spcPts val="300"/>
              </a:spcBef>
              <a:spcAft>
                <a:spcPts val="0"/>
              </a:spcAft>
              <a:buNone/>
            </a:pPr>
            <a:r>
              <a:rPr lang="zh-CN" sz="1200" b="1" spc="-50" dirty="0">
                <a:solidFill>
                  <a:schemeClr val="dk2"/>
                </a:solidFill>
              </a:rPr>
              <a:t>Tăng khoản khấu trừ Aetna HDHP kèm theo HSA</a:t>
            </a:r>
          </a:p>
          <a:p>
            <a:pPr marL="0" lvl="0" indent="0" algn="l" rtl="0">
              <a:lnSpc>
                <a:spcPct val="115000"/>
              </a:lnSpc>
              <a:spcBef>
                <a:spcPts val="0"/>
              </a:spcBef>
              <a:spcAft>
                <a:spcPts val="0"/>
              </a:spcAft>
              <a:buNone/>
            </a:pPr>
            <a:r>
              <a:rPr lang="zh-CN" sz="1200" dirty="0">
                <a:solidFill>
                  <a:schemeClr val="dk1"/>
                </a:solidFill>
              </a:rPr>
              <a:t>Để tuân thủ các nguyên tắc của Sở Thuế Vụ (IRS), khoản khấu trừ chỉ nhân viên sẽ tăng lên thành $3.200. Khoản khấu trừ gia đình sẽ giữ nguyên ở mức $6.000.</a:t>
            </a:r>
          </a:p>
          <a:p>
            <a:pPr marL="457200" lvl="0" indent="0" algn="l" rtl="0">
              <a:lnSpc>
                <a:spcPct val="115000"/>
              </a:lnSpc>
              <a:spcBef>
                <a:spcPts val="0"/>
              </a:spcBef>
              <a:spcAft>
                <a:spcPts val="0"/>
              </a:spcAft>
              <a:buNone/>
            </a:pPr>
            <a:endParaRPr sz="1200" dirty="0">
              <a:solidFill>
                <a:schemeClr val="dk1"/>
              </a:solidFill>
            </a:endParaRPr>
          </a:p>
          <a:p>
            <a:pPr marL="0" lvl="0" indent="0" algn="l" rtl="0">
              <a:lnSpc>
                <a:spcPct val="115000"/>
              </a:lnSpc>
              <a:spcBef>
                <a:spcPts val="0"/>
              </a:spcBef>
              <a:spcAft>
                <a:spcPts val="0"/>
              </a:spcAft>
              <a:buNone/>
            </a:pPr>
            <a:r>
              <a:rPr lang="zh-CN" sz="1200" b="1" dirty="0">
                <a:solidFill>
                  <a:schemeClr val="dk2"/>
                </a:solidFill>
              </a:rPr>
              <a:t>Giới hạn đóng góp HSA sẽ tăng lên</a:t>
            </a:r>
          </a:p>
          <a:p>
            <a:pPr marL="0" lvl="0" indent="0" algn="l" rtl="0">
              <a:lnSpc>
                <a:spcPct val="115000"/>
              </a:lnSpc>
              <a:spcBef>
                <a:spcPts val="0"/>
              </a:spcBef>
              <a:spcAft>
                <a:spcPts val="0"/>
              </a:spcAft>
              <a:buNone/>
            </a:pPr>
            <a:r>
              <a:rPr lang="zh-CN" sz="1200" dirty="0">
                <a:solidFill>
                  <a:schemeClr val="dk1"/>
                </a:solidFill>
              </a:rPr>
              <a:t>Giới hạn đóng góp HSA hàng năm sẽ tăng lên, Sovos sẽ tiếp tục đóng góp vào tài khoản ở cùng cấp độ, đồng nghĩa với việc quý vị có thể đóng góp tối đa ở mức sau đây: </a:t>
            </a:r>
          </a:p>
          <a:p>
            <a:pPr marL="457200" lvl="0" indent="-304800" algn="l" rtl="0">
              <a:lnSpc>
                <a:spcPct val="115000"/>
              </a:lnSpc>
              <a:spcBef>
                <a:spcPts val="0"/>
              </a:spcBef>
              <a:spcAft>
                <a:spcPts val="0"/>
              </a:spcAft>
              <a:buClr>
                <a:schemeClr val="dk1"/>
              </a:buClr>
              <a:buSzPts val="1200"/>
              <a:buChar char="●"/>
            </a:pPr>
            <a:r>
              <a:rPr lang="zh-CN" sz="1200" dirty="0">
                <a:solidFill>
                  <a:schemeClr val="dk1"/>
                </a:solidFill>
              </a:rPr>
              <a:t>Khoản bảo hiểm chỉ nhân viên: $3.400 </a:t>
            </a:r>
          </a:p>
          <a:p>
            <a:pPr marL="457200" lvl="0" indent="-304800" algn="l" rtl="0">
              <a:lnSpc>
                <a:spcPct val="115000"/>
              </a:lnSpc>
              <a:spcBef>
                <a:spcPts val="0"/>
              </a:spcBef>
              <a:spcAft>
                <a:spcPts val="0"/>
              </a:spcAft>
              <a:buClr>
                <a:schemeClr val="dk1"/>
              </a:buClr>
              <a:buSzPts val="1200"/>
              <a:buChar char="●"/>
            </a:pPr>
            <a:r>
              <a:rPr lang="zh-CN" sz="1200" dirty="0">
                <a:solidFill>
                  <a:schemeClr val="dk1"/>
                </a:solidFill>
              </a:rPr>
              <a:t>Tất cả các cấp độ bảo hiểm khác: $6.800</a:t>
            </a:r>
          </a:p>
          <a:p>
            <a:pPr marL="0" lvl="0" indent="0" algn="l" rtl="0">
              <a:lnSpc>
                <a:spcPct val="115000"/>
              </a:lnSpc>
              <a:spcBef>
                <a:spcPts val="0"/>
              </a:spcBef>
              <a:spcAft>
                <a:spcPts val="0"/>
              </a:spcAft>
              <a:buNone/>
            </a:pPr>
            <a:endParaRPr sz="1200" b="1" dirty="0">
              <a:solidFill>
                <a:schemeClr val="dk1"/>
              </a:solidFill>
            </a:endParaRPr>
          </a:p>
          <a:p>
            <a:pPr marL="0" lvl="0" indent="0" algn="l" rtl="0">
              <a:lnSpc>
                <a:spcPct val="115000"/>
              </a:lnSpc>
              <a:spcBef>
                <a:spcPts val="0"/>
              </a:spcBef>
              <a:spcAft>
                <a:spcPts val="0"/>
              </a:spcAft>
              <a:buNone/>
            </a:pPr>
            <a:endParaRPr sz="1200" b="1" dirty="0">
              <a:solidFill>
                <a:schemeClr val="dk1"/>
              </a:solidFill>
            </a:endParaRPr>
          </a:p>
          <a:p>
            <a:pPr marL="0" lvl="0" indent="0" algn="l" rtl="0">
              <a:lnSpc>
                <a:spcPct val="115000"/>
              </a:lnSpc>
              <a:spcBef>
                <a:spcPts val="0"/>
              </a:spcBef>
              <a:spcAft>
                <a:spcPts val="0"/>
              </a:spcAft>
              <a:buNone/>
            </a:pPr>
            <a:endParaRPr sz="1200" b="1" dirty="0">
              <a:solidFill>
                <a:schemeClr val="dk1"/>
              </a:solidFill>
            </a:endParaRPr>
          </a:p>
        </p:txBody>
      </p:sp>
      <p:sp>
        <p:nvSpPr>
          <p:cNvPr id="179" name="Google Shape;179;g243f8bc237e_0_8"/>
          <p:cNvSpPr txBox="1"/>
          <p:nvPr/>
        </p:nvSpPr>
        <p:spPr>
          <a:xfrm>
            <a:off x="861775" y="3093250"/>
            <a:ext cx="3550800" cy="3003869"/>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zh-CN" sz="1200" b="1" dirty="0">
                <a:solidFill>
                  <a:schemeClr val="dk2"/>
                </a:solidFill>
              </a:rPr>
              <a:t>Hàng năm quý vị phải tái ghi danh vào FSA cho Chăm Sóc Sức Khỏe</a:t>
            </a:r>
          </a:p>
          <a:p>
            <a:pPr marL="457200" lvl="0" indent="-304800" algn="l" rtl="0">
              <a:lnSpc>
                <a:spcPct val="115000"/>
              </a:lnSpc>
              <a:spcBef>
                <a:spcPts val="0"/>
              </a:spcBef>
              <a:spcAft>
                <a:spcPts val="0"/>
              </a:spcAft>
              <a:buClr>
                <a:schemeClr val="dk1"/>
              </a:buClr>
              <a:buSzPts val="1200"/>
              <a:buChar char="●"/>
            </a:pPr>
            <a:r>
              <a:rPr lang="zh-CN" sz="1200" dirty="0">
                <a:solidFill>
                  <a:schemeClr val="dk1"/>
                </a:solidFill>
              </a:rPr>
              <a:t>Giới hạn đóng góp đã được tăng lên thành $3.050 </a:t>
            </a:r>
          </a:p>
          <a:p>
            <a:pPr marL="457200" lvl="0" indent="-304800" algn="l" rtl="0">
              <a:lnSpc>
                <a:spcPct val="115000"/>
              </a:lnSpc>
              <a:spcBef>
                <a:spcPts val="0"/>
              </a:spcBef>
              <a:spcAft>
                <a:spcPts val="0"/>
              </a:spcAft>
              <a:buClr>
                <a:schemeClr val="dk1"/>
              </a:buClr>
              <a:buSzPts val="1200"/>
              <a:buChar char="●"/>
            </a:pPr>
            <a:r>
              <a:rPr lang="zh-CN" sz="1200" dirty="0">
                <a:solidFill>
                  <a:schemeClr val="dk1"/>
                </a:solidFill>
              </a:rPr>
              <a:t>Tính đủ điều kiện đóng góp vào một FSA cho chăm sóc sức khỏe hoặc mục đích giới hạn sẽ phụ thuộc vào chương trình y tế mà quý vị ghi danh vào. </a:t>
            </a:r>
          </a:p>
          <a:p>
            <a:pPr marL="457200" lvl="0" indent="-304800" algn="l" rtl="0">
              <a:lnSpc>
                <a:spcPct val="115000"/>
              </a:lnSpc>
              <a:spcBef>
                <a:spcPts val="0"/>
              </a:spcBef>
              <a:spcAft>
                <a:spcPts val="0"/>
              </a:spcAft>
              <a:buClr>
                <a:schemeClr val="dk1"/>
              </a:buClr>
              <a:buSzPts val="1200"/>
              <a:buChar char="●"/>
            </a:pPr>
            <a:r>
              <a:rPr lang="zh-CN" sz="1200" dirty="0">
                <a:solidFill>
                  <a:schemeClr val="dk1"/>
                </a:solidFill>
              </a:rPr>
              <a:t>Số tiền kết chuyển giới hạn ở mức $500. </a:t>
            </a:r>
          </a:p>
          <a:p>
            <a:pPr marL="0" lvl="0" indent="0" algn="l" rtl="0">
              <a:lnSpc>
                <a:spcPct val="115000"/>
              </a:lnSpc>
              <a:spcBef>
                <a:spcPts val="0"/>
              </a:spcBef>
              <a:spcAft>
                <a:spcPts val="0"/>
              </a:spcAft>
              <a:buNone/>
            </a:pPr>
            <a:endParaRPr sz="1200" b="1" dirty="0">
              <a:solidFill>
                <a:schemeClr val="dk1"/>
              </a:solidFill>
            </a:endParaRPr>
          </a:p>
          <a:p>
            <a:pPr marL="0" lvl="0" indent="0" algn="l" rtl="0">
              <a:lnSpc>
                <a:spcPct val="115000"/>
              </a:lnSpc>
              <a:spcBef>
                <a:spcPts val="0"/>
              </a:spcBef>
              <a:spcAft>
                <a:spcPts val="0"/>
              </a:spcAft>
              <a:buNone/>
            </a:pPr>
            <a:r>
              <a:rPr lang="zh-CN" sz="1200" b="1" dirty="0">
                <a:solidFill>
                  <a:schemeClr val="dk2"/>
                </a:solidFill>
              </a:rPr>
              <a:t>Tài Khoản Đi Lại</a:t>
            </a:r>
          </a:p>
          <a:p>
            <a:pPr marL="0" lvl="0" indent="0" algn="l" rtl="0">
              <a:lnSpc>
                <a:spcPct val="110000"/>
              </a:lnSpc>
              <a:spcBef>
                <a:spcPts val="300"/>
              </a:spcBef>
              <a:spcAft>
                <a:spcPts val="0"/>
              </a:spcAft>
              <a:buNone/>
            </a:pPr>
            <a:r>
              <a:rPr lang="zh-CN" sz="1200" spc="-30" dirty="0">
                <a:solidFill>
                  <a:schemeClr val="dk1"/>
                </a:solidFill>
              </a:rPr>
              <a:t>Khoản tối đa dành cho chi phí đậu xe và thông hành </a:t>
            </a:r>
          </a:p>
          <a:p>
            <a:pPr marL="0" lvl="0" indent="0" algn="l" rtl="0">
              <a:lnSpc>
                <a:spcPct val="110000"/>
              </a:lnSpc>
              <a:spcBef>
                <a:spcPts val="300"/>
              </a:spcBef>
              <a:spcAft>
                <a:spcPts val="0"/>
              </a:spcAft>
              <a:buNone/>
            </a:pPr>
            <a:r>
              <a:rPr lang="zh-CN" sz="1200" dirty="0">
                <a:solidFill>
                  <a:schemeClr val="dk1"/>
                </a:solidFill>
              </a:rPr>
              <a:t>sẽ tăng lên thành $300/tháng. </a:t>
            </a:r>
          </a:p>
        </p:txBody>
      </p:sp>
      <p:sp>
        <p:nvSpPr>
          <p:cNvPr id="180" name="Google Shape;180;g243f8bc237e_0_8"/>
          <p:cNvSpPr txBox="1"/>
          <p:nvPr/>
        </p:nvSpPr>
        <p:spPr>
          <a:xfrm>
            <a:off x="5321300" y="1986275"/>
            <a:ext cx="2600700" cy="637200"/>
          </a:xfrm>
          <a:prstGeom prst="rect">
            <a:avLst/>
          </a:prstGeom>
          <a:noFill/>
          <a:ln>
            <a:noFill/>
          </a:ln>
        </p:spPr>
        <p:txBody>
          <a:bodyPr spcFirstLastPara="1" wrap="square" lIns="91425" tIns="91425" rIns="91425" bIns="91425" anchor="t" anchorCtr="0">
            <a:spAutoFit/>
          </a:bodyPr>
          <a:lstStyle/>
          <a:p>
            <a:pPr marL="0" lvl="0" indent="0" algn="ctr" rtl="0">
              <a:lnSpc>
                <a:spcPct val="110000"/>
              </a:lnSpc>
              <a:spcBef>
                <a:spcPts val="300"/>
              </a:spcBef>
              <a:spcAft>
                <a:spcPts val="0"/>
              </a:spcAft>
              <a:buNone/>
            </a:pPr>
            <a:r>
              <a:rPr lang="zh-CN" b="1">
                <a:solidFill>
                  <a:srgbClr val="3F3F3F"/>
                </a:solidFill>
              </a:rPr>
              <a:t>Điều chỉnh đối với Aetna HDHP kèm theo HSA </a:t>
            </a:r>
          </a:p>
        </p:txBody>
      </p:sp>
      <p:sp>
        <p:nvSpPr>
          <p:cNvPr id="181" name="Google Shape;181;g243f8bc237e_0_8"/>
          <p:cNvSpPr/>
          <p:nvPr/>
        </p:nvSpPr>
        <p:spPr>
          <a:xfrm>
            <a:off x="6334394" y="2590983"/>
            <a:ext cx="358596" cy="456847"/>
          </a:xfrm>
          <a:custGeom>
            <a:avLst/>
            <a:gdLst/>
            <a:ahLst/>
            <a:cxnLst/>
            <a:rect l="l" t="t" r="r" b="b"/>
            <a:pathLst>
              <a:path w="449650" h="599144" extrusionOk="0">
                <a:moveTo>
                  <a:pt x="441003" y="76317"/>
                </a:moveTo>
                <a:lnTo>
                  <a:pt x="229289" y="1587"/>
                </a:lnTo>
                <a:cubicBezTo>
                  <a:pt x="226589" y="639"/>
                  <a:pt x="223646" y="639"/>
                  <a:pt x="220945" y="1587"/>
                </a:cubicBezTo>
                <a:lnTo>
                  <a:pt x="9231" y="76317"/>
                </a:lnTo>
                <a:cubicBezTo>
                  <a:pt x="4233" y="78080"/>
                  <a:pt x="876" y="82812"/>
                  <a:pt x="876" y="88127"/>
                </a:cubicBezTo>
                <a:lnTo>
                  <a:pt x="876" y="237586"/>
                </a:lnTo>
                <a:cubicBezTo>
                  <a:pt x="876" y="431039"/>
                  <a:pt x="29566" y="501742"/>
                  <a:pt x="219474" y="597503"/>
                </a:cubicBezTo>
                <a:cubicBezTo>
                  <a:pt x="221249" y="598403"/>
                  <a:pt x="223183" y="598853"/>
                  <a:pt x="225117" y="598853"/>
                </a:cubicBezTo>
                <a:cubicBezTo>
                  <a:pt x="227051" y="598853"/>
                  <a:pt x="228984" y="598403"/>
                  <a:pt x="230761" y="597503"/>
                </a:cubicBezTo>
                <a:cubicBezTo>
                  <a:pt x="420669" y="501744"/>
                  <a:pt x="449359" y="431040"/>
                  <a:pt x="449359" y="237587"/>
                </a:cubicBezTo>
                <a:lnTo>
                  <a:pt x="449359" y="88127"/>
                </a:lnTo>
                <a:cubicBezTo>
                  <a:pt x="449359" y="82812"/>
                  <a:pt x="446002" y="78080"/>
                  <a:pt x="441003" y="76317"/>
                </a:cubicBezTo>
                <a:close/>
                <a:moveTo>
                  <a:pt x="225117" y="274949"/>
                </a:moveTo>
                <a:cubicBezTo>
                  <a:pt x="259461" y="274949"/>
                  <a:pt x="287406" y="302894"/>
                  <a:pt x="287406" y="337238"/>
                </a:cubicBezTo>
                <a:cubicBezTo>
                  <a:pt x="287406" y="367317"/>
                  <a:pt x="265971" y="392478"/>
                  <a:pt x="237574" y="398267"/>
                </a:cubicBezTo>
                <a:lnTo>
                  <a:pt x="237574" y="411985"/>
                </a:lnTo>
                <a:cubicBezTo>
                  <a:pt x="237574" y="418871"/>
                  <a:pt x="232002" y="424443"/>
                  <a:pt x="225116" y="424443"/>
                </a:cubicBezTo>
                <a:cubicBezTo>
                  <a:pt x="218230" y="424443"/>
                  <a:pt x="212658" y="418871"/>
                  <a:pt x="212658" y="411985"/>
                </a:cubicBezTo>
                <a:lnTo>
                  <a:pt x="212658" y="399527"/>
                </a:lnTo>
                <a:lnTo>
                  <a:pt x="175284" y="399527"/>
                </a:lnTo>
                <a:cubicBezTo>
                  <a:pt x="168398" y="399527"/>
                  <a:pt x="162826" y="393955"/>
                  <a:pt x="162826" y="387069"/>
                </a:cubicBezTo>
                <a:cubicBezTo>
                  <a:pt x="162826" y="380183"/>
                  <a:pt x="168398" y="374610"/>
                  <a:pt x="175284" y="374610"/>
                </a:cubicBezTo>
                <a:lnTo>
                  <a:pt x="225117" y="374610"/>
                </a:lnTo>
                <a:cubicBezTo>
                  <a:pt x="245727" y="374610"/>
                  <a:pt x="262491" y="357846"/>
                  <a:pt x="262491" y="337237"/>
                </a:cubicBezTo>
                <a:cubicBezTo>
                  <a:pt x="262491" y="316628"/>
                  <a:pt x="245727" y="299863"/>
                  <a:pt x="225117" y="299863"/>
                </a:cubicBezTo>
                <a:cubicBezTo>
                  <a:pt x="190773" y="299863"/>
                  <a:pt x="162828" y="271918"/>
                  <a:pt x="162828" y="237574"/>
                </a:cubicBezTo>
                <a:cubicBezTo>
                  <a:pt x="162828" y="207496"/>
                  <a:pt x="184263" y="182334"/>
                  <a:pt x="212660" y="176546"/>
                </a:cubicBezTo>
                <a:lnTo>
                  <a:pt x="212660" y="162827"/>
                </a:lnTo>
                <a:cubicBezTo>
                  <a:pt x="212660" y="155941"/>
                  <a:pt x="218232" y="150369"/>
                  <a:pt x="225119" y="150369"/>
                </a:cubicBezTo>
                <a:cubicBezTo>
                  <a:pt x="232005" y="150369"/>
                  <a:pt x="237577" y="155941"/>
                  <a:pt x="237577" y="162827"/>
                </a:cubicBezTo>
                <a:lnTo>
                  <a:pt x="237577" y="175286"/>
                </a:lnTo>
                <a:lnTo>
                  <a:pt x="274950" y="175286"/>
                </a:lnTo>
                <a:cubicBezTo>
                  <a:pt x="281836" y="175286"/>
                  <a:pt x="287409" y="180858"/>
                  <a:pt x="287409" y="187744"/>
                </a:cubicBezTo>
                <a:cubicBezTo>
                  <a:pt x="287409" y="194630"/>
                  <a:pt x="281836" y="200202"/>
                  <a:pt x="274950" y="200202"/>
                </a:cubicBezTo>
                <a:lnTo>
                  <a:pt x="225117" y="200202"/>
                </a:lnTo>
                <a:cubicBezTo>
                  <a:pt x="204508" y="200202"/>
                  <a:pt x="187744" y="216966"/>
                  <a:pt x="187744" y="237576"/>
                </a:cubicBezTo>
                <a:cubicBezTo>
                  <a:pt x="187744" y="258185"/>
                  <a:pt x="204508" y="274949"/>
                  <a:pt x="225117" y="2749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 name="Slide_6">
            <a:hlinkClick r:id="" action="ppaction://media"/>
            <a:extLst>
              <a:ext uri="{FF2B5EF4-FFF2-40B4-BE49-F238E27FC236}">
                <a16:creationId xmlns:a16="http://schemas.microsoft.com/office/drawing/2014/main" id="{493B4791-0EC6-95AD-92BE-C7EC533434E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674001" y="583320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4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g27c1ab62179_0_19"/>
          <p:cNvSpPr/>
          <p:nvPr/>
        </p:nvSpPr>
        <p:spPr>
          <a:xfrm>
            <a:off x="564950" y="1997400"/>
            <a:ext cx="7950300" cy="42174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g27c1ab62179_0_19"/>
          <p:cNvSpPr txBox="1">
            <a:spLocks noGrp="1"/>
          </p:cNvSpPr>
          <p:nvPr>
            <p:ph type="sldNum" idx="12"/>
          </p:nvPr>
        </p:nvSpPr>
        <p:spPr>
          <a:xfrm>
            <a:off x="6457950" y="6356351"/>
            <a:ext cx="20574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chemeClr val="accent2"/>
              </a:buClr>
              <a:buSzPts val="225"/>
              <a:buFont typeface="Arial"/>
              <a:buNone/>
            </a:pPr>
            <a:fld id="{00000000-1234-1234-1234-123412341234}" type="slidenum">
              <a:rPr lang="en-US"/>
              <a:t>7</a:t>
            </a:fld>
            <a:endParaRPr lang="en-US"/>
          </a:p>
        </p:txBody>
      </p:sp>
      <p:sp>
        <p:nvSpPr>
          <p:cNvPr id="189" name="Google Shape;189;g27c1ab62179_0_19"/>
          <p:cNvSpPr txBox="1">
            <a:spLocks noGrp="1"/>
          </p:cNvSpPr>
          <p:nvPr>
            <p:ph type="body" idx="4294967295"/>
          </p:nvPr>
        </p:nvSpPr>
        <p:spPr>
          <a:xfrm>
            <a:off x="443475" y="436449"/>
            <a:ext cx="8256900" cy="649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4000"/>
              <a:buNone/>
            </a:pPr>
            <a:r>
              <a:rPr lang="zh-CN" sz="3000" b="1">
                <a:solidFill>
                  <a:srgbClr val="3F3F3F"/>
                </a:solidFill>
                <a:latin typeface="Arial"/>
                <a:ea typeface="SimSun"/>
                <a:cs typeface="Arial"/>
                <a:sym typeface="Arial"/>
              </a:rPr>
              <a:t>Luôn khỏe mạnh. </a:t>
            </a:r>
          </a:p>
        </p:txBody>
      </p:sp>
      <p:sp>
        <p:nvSpPr>
          <p:cNvPr id="190" name="Google Shape;190;g27c1ab62179_0_19"/>
          <p:cNvSpPr txBox="1"/>
          <p:nvPr/>
        </p:nvSpPr>
        <p:spPr>
          <a:xfrm>
            <a:off x="822425" y="2636050"/>
            <a:ext cx="3471300" cy="2088234"/>
          </a:xfrm>
          <a:prstGeom prst="rect">
            <a:avLst/>
          </a:prstGeom>
          <a:noFill/>
          <a:ln>
            <a:noFill/>
          </a:ln>
        </p:spPr>
        <p:txBody>
          <a:bodyPr spcFirstLastPara="1" wrap="square" lIns="91425" tIns="91425" rIns="91425" bIns="91425" anchor="t" anchorCtr="0">
            <a:spAutoFit/>
          </a:bodyPr>
          <a:lstStyle/>
          <a:p>
            <a:pPr marL="457200" marR="0" lvl="0" indent="285750" algn="l" rtl="0">
              <a:lnSpc>
                <a:spcPct val="110000"/>
              </a:lnSpc>
              <a:spcBef>
                <a:spcPts val="300"/>
              </a:spcBef>
              <a:spcAft>
                <a:spcPts val="0"/>
              </a:spcAft>
              <a:buClr>
                <a:srgbClr val="000000"/>
              </a:buClr>
              <a:buSzPts val="1400"/>
              <a:buFont typeface="Arial"/>
              <a:buNone/>
            </a:pPr>
            <a:r>
              <a:rPr lang="zh-CN" sz="1400" b="1" i="0" u="none" strike="noStrike" cap="none" dirty="0">
                <a:solidFill>
                  <a:schemeClr val="dk2"/>
                </a:solidFill>
              </a:rPr>
              <a:t>EAP</a:t>
            </a:r>
            <a:r>
              <a:rPr lang="zh-CN" b="1" dirty="0">
                <a:solidFill>
                  <a:schemeClr val="dk2"/>
                </a:solidFill>
              </a:rPr>
              <a:t> Nâng Cao</a:t>
            </a:r>
            <a:r>
              <a:rPr lang="zh-CN" sz="1400" b="1" i="0" u="none" strike="noStrike" cap="none" dirty="0">
                <a:solidFill>
                  <a:schemeClr val="dk2"/>
                </a:solidFill>
              </a:rPr>
              <a:t> </a:t>
            </a:r>
          </a:p>
          <a:p>
            <a:pPr marL="0" marR="0" lvl="0" indent="0" algn="l" rtl="0">
              <a:lnSpc>
                <a:spcPct val="115000"/>
              </a:lnSpc>
              <a:spcBef>
                <a:spcPts val="0"/>
              </a:spcBef>
              <a:spcAft>
                <a:spcPts val="0"/>
              </a:spcAft>
              <a:buClr>
                <a:srgbClr val="000000"/>
              </a:buClr>
              <a:buSzPts val="1200"/>
              <a:buFont typeface="Arial"/>
              <a:buNone/>
            </a:pPr>
            <a:r>
              <a:rPr lang="zh-CN" sz="1150" b="1" i="0" u="none" strike="noStrike" cap="none" dirty="0">
                <a:solidFill>
                  <a:schemeClr val="dk1"/>
                </a:solidFill>
              </a:rPr>
              <a:t>Toàn bộ nhân viên của Sovos đều có quyền tiếp cận với các dịch vụ sức khỏe tâm thần bảo mật thông qua Nguồn Lực cho Đời Sống</a:t>
            </a:r>
            <a:r>
              <a:rPr lang="zh-CN" sz="1150" i="0" u="none" strike="noStrike" cap="none" dirty="0">
                <a:solidFill>
                  <a:schemeClr val="dk1"/>
                </a:solidFill>
              </a:rPr>
              <a:t>, cung cấp tối đa </a:t>
            </a:r>
            <a:r>
              <a:rPr lang="zh-CN" sz="1150" b="1" i="0" u="none" strike="noStrike" cap="none" dirty="0">
                <a:solidFill>
                  <a:schemeClr val="dk1"/>
                </a:solidFill>
              </a:rPr>
              <a:t>10 buổi thăm khám EAP </a:t>
            </a:r>
            <a:r>
              <a:rPr lang="zh-CN" sz="1150" i="0" u="none" strike="noStrike" cap="none" dirty="0">
                <a:solidFill>
                  <a:schemeClr val="dk1"/>
                </a:solidFill>
              </a:rPr>
              <a:t>cho mỗi vấn đề mỗi năm (không giới hạn số vấn đề). Vợ/chồng hoặc quý vị tình chung sống và con cái phụ thuộc tối đa 26 tuổi của quý vị cũng có quyền tiếp cận </a:t>
            </a:r>
            <a:r>
              <a:rPr lang="zh-CN" sz="1150" b="1" i="0" u="none" strike="noStrike" cap="none" dirty="0">
                <a:solidFill>
                  <a:schemeClr val="dk1"/>
                </a:solidFill>
              </a:rPr>
              <a:t>miễn phí</a:t>
            </a:r>
            <a:r>
              <a:rPr lang="zh-CN" sz="1150" i="0" u="none" strike="noStrike" cap="none" dirty="0">
                <a:solidFill>
                  <a:schemeClr val="dk1"/>
                </a:solidFill>
              </a:rPr>
              <a:t>.</a:t>
            </a:r>
            <a:r>
              <a:rPr lang="zh-CN" sz="1150" i="1" u="none" strike="noStrike" cap="none" dirty="0">
                <a:solidFill>
                  <a:schemeClr val="dk1"/>
                </a:solidFill>
              </a:rPr>
              <a:t> </a:t>
            </a:r>
          </a:p>
        </p:txBody>
      </p:sp>
      <p:grpSp>
        <p:nvGrpSpPr>
          <p:cNvPr id="191" name="Google Shape;191;g27c1ab62179_0_19"/>
          <p:cNvGrpSpPr/>
          <p:nvPr/>
        </p:nvGrpSpPr>
        <p:grpSpPr>
          <a:xfrm>
            <a:off x="6526697" y="2158593"/>
            <a:ext cx="570829" cy="428123"/>
            <a:chOff x="9828725" y="1315175"/>
            <a:chExt cx="570829" cy="428123"/>
          </a:xfrm>
        </p:grpSpPr>
        <p:sp>
          <p:nvSpPr>
            <p:cNvPr id="192" name="Google Shape;192;g27c1ab62179_0_19"/>
            <p:cNvSpPr/>
            <p:nvPr/>
          </p:nvSpPr>
          <p:spPr>
            <a:xfrm>
              <a:off x="10090356" y="1315175"/>
              <a:ext cx="237845" cy="214061"/>
            </a:xfrm>
            <a:custGeom>
              <a:avLst/>
              <a:gdLst/>
              <a:ahLst/>
              <a:cxnLst/>
              <a:rect l="l" t="t" r="r" b="b"/>
              <a:pathLst>
                <a:path w="237845" h="214061" extrusionOk="0">
                  <a:moveTo>
                    <a:pt x="110561" y="210612"/>
                  </a:moveTo>
                  <a:cubicBezTo>
                    <a:pt x="112861" y="212912"/>
                    <a:pt x="115903" y="214062"/>
                    <a:pt x="118922" y="214062"/>
                  </a:cubicBezTo>
                  <a:cubicBezTo>
                    <a:pt x="121942" y="214062"/>
                    <a:pt x="124985" y="212912"/>
                    <a:pt x="127284" y="210612"/>
                  </a:cubicBezTo>
                  <a:lnTo>
                    <a:pt x="216941" y="121803"/>
                  </a:lnTo>
                  <a:cubicBezTo>
                    <a:pt x="230413" y="108320"/>
                    <a:pt x="237846" y="90411"/>
                    <a:pt x="237846" y="71354"/>
                  </a:cubicBezTo>
                  <a:cubicBezTo>
                    <a:pt x="237846" y="32007"/>
                    <a:pt x="205839" y="0"/>
                    <a:pt x="166492" y="0"/>
                  </a:cubicBezTo>
                  <a:cubicBezTo>
                    <a:pt x="148654" y="0"/>
                    <a:pt x="131907" y="6573"/>
                    <a:pt x="118922" y="18373"/>
                  </a:cubicBezTo>
                  <a:cubicBezTo>
                    <a:pt x="105939" y="6573"/>
                    <a:pt x="89192" y="0"/>
                    <a:pt x="71354" y="0"/>
                  </a:cubicBezTo>
                  <a:cubicBezTo>
                    <a:pt x="32007" y="0"/>
                    <a:pt x="0" y="32007"/>
                    <a:pt x="0" y="71354"/>
                  </a:cubicBezTo>
                  <a:cubicBezTo>
                    <a:pt x="0" y="90412"/>
                    <a:pt x="7432" y="108320"/>
                    <a:pt x="20951" y="121838"/>
                  </a:cubicBezTo>
                  <a:lnTo>
                    <a:pt x="110561" y="210612"/>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 name="Google Shape;193;g27c1ab62179_0_19"/>
            <p:cNvSpPr/>
            <p:nvPr/>
          </p:nvSpPr>
          <p:spPr>
            <a:xfrm>
              <a:off x="9828725" y="1481669"/>
              <a:ext cx="139770" cy="214060"/>
            </a:xfrm>
            <a:custGeom>
              <a:avLst/>
              <a:gdLst/>
              <a:ahLst/>
              <a:cxnLst/>
              <a:rect l="l" t="t" r="r" b="b"/>
              <a:pathLst>
                <a:path w="139770" h="214060" extrusionOk="0">
                  <a:moveTo>
                    <a:pt x="111072" y="19601"/>
                  </a:moveTo>
                  <a:lnTo>
                    <a:pt x="14215" y="230"/>
                  </a:lnTo>
                  <a:cubicBezTo>
                    <a:pt x="10754" y="-467"/>
                    <a:pt x="7108" y="439"/>
                    <a:pt x="4344" y="2692"/>
                  </a:cubicBezTo>
                  <a:cubicBezTo>
                    <a:pt x="1602" y="4957"/>
                    <a:pt x="0" y="8325"/>
                    <a:pt x="0" y="11891"/>
                  </a:cubicBezTo>
                  <a:lnTo>
                    <a:pt x="0" y="202168"/>
                  </a:lnTo>
                  <a:cubicBezTo>
                    <a:pt x="0" y="208741"/>
                    <a:pt x="5319" y="214061"/>
                    <a:pt x="11893" y="214061"/>
                  </a:cubicBezTo>
                  <a:lnTo>
                    <a:pt x="86405" y="214061"/>
                  </a:lnTo>
                  <a:cubicBezTo>
                    <a:pt x="104057" y="214061"/>
                    <a:pt x="119248" y="200890"/>
                    <a:pt x="121734" y="183435"/>
                  </a:cubicBezTo>
                  <a:lnTo>
                    <a:pt x="139410" y="59634"/>
                  </a:lnTo>
                  <a:cubicBezTo>
                    <a:pt x="142080" y="40889"/>
                    <a:pt x="129654" y="23306"/>
                    <a:pt x="111072" y="1960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 name="Google Shape;194;g27c1ab62179_0_19"/>
            <p:cNvSpPr/>
            <p:nvPr/>
          </p:nvSpPr>
          <p:spPr>
            <a:xfrm>
              <a:off x="9972247" y="1517343"/>
              <a:ext cx="427307" cy="225955"/>
            </a:xfrm>
            <a:custGeom>
              <a:avLst/>
              <a:gdLst/>
              <a:ahLst/>
              <a:cxnLst/>
              <a:rect l="l" t="t" r="r" b="b"/>
              <a:pathLst>
                <a:path w="427307" h="225955" extrusionOk="0">
                  <a:moveTo>
                    <a:pt x="355955" y="71355"/>
                  </a:moveTo>
                  <a:cubicBezTo>
                    <a:pt x="341106" y="71355"/>
                    <a:pt x="316065" y="76647"/>
                    <a:pt x="293549" y="82298"/>
                  </a:cubicBezTo>
                  <a:cubicBezTo>
                    <a:pt x="288037" y="83680"/>
                    <a:pt x="284468" y="88742"/>
                    <a:pt x="284593" y="94423"/>
                  </a:cubicBezTo>
                  <a:cubicBezTo>
                    <a:pt x="284598" y="94662"/>
                    <a:pt x="284600" y="94900"/>
                    <a:pt x="284600" y="95139"/>
                  </a:cubicBezTo>
                  <a:cubicBezTo>
                    <a:pt x="284600" y="113128"/>
                    <a:pt x="276680" y="128923"/>
                    <a:pt x="262325" y="139643"/>
                  </a:cubicBezTo>
                  <a:cubicBezTo>
                    <a:pt x="248412" y="150026"/>
                    <a:pt x="230550" y="154868"/>
                    <a:pt x="206115" y="154868"/>
                  </a:cubicBezTo>
                  <a:cubicBezTo>
                    <a:pt x="174113" y="154868"/>
                    <a:pt x="130560" y="146580"/>
                    <a:pt x="72953" y="129546"/>
                  </a:cubicBezTo>
                  <a:cubicBezTo>
                    <a:pt x="67008" y="127787"/>
                    <a:pt x="62805" y="121877"/>
                    <a:pt x="63968" y="115787"/>
                  </a:cubicBezTo>
                  <a:cubicBezTo>
                    <a:pt x="65309" y="108762"/>
                    <a:pt x="72397" y="104557"/>
                    <a:pt x="79038" y="106545"/>
                  </a:cubicBezTo>
                  <a:cubicBezTo>
                    <a:pt x="133994" y="122827"/>
                    <a:pt x="176732" y="131084"/>
                    <a:pt x="206114" y="131084"/>
                  </a:cubicBezTo>
                  <a:cubicBezTo>
                    <a:pt x="231130" y="131084"/>
                    <a:pt x="242070" y="125091"/>
                    <a:pt x="248109" y="120574"/>
                  </a:cubicBezTo>
                  <a:cubicBezTo>
                    <a:pt x="256424" y="114371"/>
                    <a:pt x="260814" y="105580"/>
                    <a:pt x="260814" y="95139"/>
                  </a:cubicBezTo>
                  <a:cubicBezTo>
                    <a:pt x="260814" y="93145"/>
                    <a:pt x="260451" y="91349"/>
                    <a:pt x="260199" y="89489"/>
                  </a:cubicBezTo>
                  <a:cubicBezTo>
                    <a:pt x="255697" y="56656"/>
                    <a:pt x="212465" y="44933"/>
                    <a:pt x="168045" y="35910"/>
                  </a:cubicBezTo>
                  <a:cubicBezTo>
                    <a:pt x="147420" y="31729"/>
                    <a:pt x="132066" y="24332"/>
                    <a:pt x="117225" y="17165"/>
                  </a:cubicBezTo>
                  <a:cubicBezTo>
                    <a:pt x="98921" y="8338"/>
                    <a:pt x="81640" y="0"/>
                    <a:pt x="58645" y="0"/>
                  </a:cubicBezTo>
                  <a:cubicBezTo>
                    <a:pt x="49529" y="0"/>
                    <a:pt x="39902" y="663"/>
                    <a:pt x="30017" y="1967"/>
                  </a:cubicBezTo>
                  <a:cubicBezTo>
                    <a:pt x="23776" y="2789"/>
                    <a:pt x="19272" y="8386"/>
                    <a:pt x="19743" y="14663"/>
                  </a:cubicBezTo>
                  <a:cubicBezTo>
                    <a:pt x="20089" y="19273"/>
                    <a:pt x="19994" y="23410"/>
                    <a:pt x="19415" y="27326"/>
                  </a:cubicBezTo>
                  <a:lnTo>
                    <a:pt x="1740" y="151162"/>
                  </a:lnTo>
                  <a:cubicBezTo>
                    <a:pt x="1577" y="152277"/>
                    <a:pt x="1251" y="153323"/>
                    <a:pt x="973" y="154379"/>
                  </a:cubicBezTo>
                  <a:cubicBezTo>
                    <a:pt x="949" y="154483"/>
                    <a:pt x="368" y="156666"/>
                    <a:pt x="345" y="156759"/>
                  </a:cubicBezTo>
                  <a:cubicBezTo>
                    <a:pt x="-1025" y="162345"/>
                    <a:pt x="1785" y="168118"/>
                    <a:pt x="7034" y="170463"/>
                  </a:cubicBezTo>
                  <a:cubicBezTo>
                    <a:pt x="63618" y="195783"/>
                    <a:pt x="139153" y="225955"/>
                    <a:pt x="177570" y="225955"/>
                  </a:cubicBezTo>
                  <a:cubicBezTo>
                    <a:pt x="223699" y="225955"/>
                    <a:pt x="318676" y="179269"/>
                    <a:pt x="381505" y="148377"/>
                  </a:cubicBezTo>
                  <a:cubicBezTo>
                    <a:pt x="397724" y="140405"/>
                    <a:pt x="411161" y="133791"/>
                    <a:pt x="419947" y="129930"/>
                  </a:cubicBezTo>
                  <a:cubicBezTo>
                    <a:pt x="424204" y="128059"/>
                    <a:pt x="427256" y="124006"/>
                    <a:pt x="427305" y="119358"/>
                  </a:cubicBezTo>
                  <a:cubicBezTo>
                    <a:pt x="427611" y="91114"/>
                    <a:pt x="398190" y="71355"/>
                    <a:pt x="355955" y="7135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pic>
        <p:nvPicPr>
          <p:cNvPr id="195" name="Google Shape;195;g27c1ab62179_0_19"/>
          <p:cNvPicPr preferRelativeResize="0"/>
          <p:nvPr/>
        </p:nvPicPr>
        <p:blipFill rotWithShape="1">
          <a:blip r:embed="rId5">
            <a:alphaModFix/>
          </a:blip>
          <a:srcRect/>
          <a:stretch/>
        </p:blipFill>
        <p:spPr>
          <a:xfrm rot="-2700000">
            <a:off x="7115818" y="3458442"/>
            <a:ext cx="195038" cy="195038"/>
          </a:xfrm>
          <a:prstGeom prst="rect">
            <a:avLst/>
          </a:prstGeom>
          <a:noFill/>
          <a:ln>
            <a:noFill/>
          </a:ln>
        </p:spPr>
      </p:pic>
      <p:grpSp>
        <p:nvGrpSpPr>
          <p:cNvPr id="196" name="Google Shape;196;g27c1ab62179_0_19"/>
          <p:cNvGrpSpPr/>
          <p:nvPr/>
        </p:nvGrpSpPr>
        <p:grpSpPr>
          <a:xfrm>
            <a:off x="1943435" y="2139985"/>
            <a:ext cx="601942" cy="548099"/>
            <a:chOff x="6852610" y="1615910"/>
            <a:chExt cx="601942" cy="548099"/>
          </a:xfrm>
        </p:grpSpPr>
        <p:pic>
          <p:nvPicPr>
            <p:cNvPr id="197" name="Google Shape;197;g27c1ab62179_0_19"/>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994050" y="1707400"/>
              <a:ext cx="365100" cy="365100"/>
            </a:xfrm>
            <a:prstGeom prst="rect">
              <a:avLst/>
            </a:prstGeom>
            <a:noFill/>
            <a:ln>
              <a:noFill/>
            </a:ln>
          </p:spPr>
        </p:pic>
        <p:cxnSp>
          <p:nvCxnSpPr>
            <p:cNvPr id="198" name="Google Shape;198;g27c1ab62179_0_19"/>
            <p:cNvCxnSpPr/>
            <p:nvPr/>
          </p:nvCxnSpPr>
          <p:spPr>
            <a:xfrm>
              <a:off x="7147835" y="2072509"/>
              <a:ext cx="600" cy="91500"/>
            </a:xfrm>
            <a:prstGeom prst="straightConnector1">
              <a:avLst/>
            </a:prstGeom>
            <a:noFill/>
            <a:ln w="28575" cap="flat" cmpd="sng">
              <a:solidFill>
                <a:schemeClr val="dk2"/>
              </a:solidFill>
              <a:prstDash val="solid"/>
              <a:round/>
              <a:headEnd type="none" w="sm" len="sm"/>
              <a:tailEnd type="none" w="sm" len="sm"/>
            </a:ln>
          </p:spPr>
        </p:cxnSp>
        <p:cxnSp>
          <p:nvCxnSpPr>
            <p:cNvPr id="199" name="Google Shape;199;g27c1ab62179_0_19"/>
            <p:cNvCxnSpPr/>
            <p:nvPr/>
          </p:nvCxnSpPr>
          <p:spPr>
            <a:xfrm>
              <a:off x="7147823" y="1615910"/>
              <a:ext cx="600" cy="91500"/>
            </a:xfrm>
            <a:prstGeom prst="straightConnector1">
              <a:avLst/>
            </a:prstGeom>
            <a:noFill/>
            <a:ln w="28575" cap="flat" cmpd="sng">
              <a:solidFill>
                <a:schemeClr val="dk2"/>
              </a:solidFill>
              <a:prstDash val="solid"/>
              <a:round/>
              <a:headEnd type="none" w="sm" len="sm"/>
              <a:tailEnd type="none" w="sm" len="sm"/>
            </a:ln>
          </p:spPr>
        </p:cxnSp>
        <p:cxnSp>
          <p:nvCxnSpPr>
            <p:cNvPr id="200" name="Google Shape;200;g27c1ab62179_0_19"/>
            <p:cNvCxnSpPr/>
            <p:nvPr/>
          </p:nvCxnSpPr>
          <p:spPr>
            <a:xfrm>
              <a:off x="7359152" y="1999301"/>
              <a:ext cx="95400" cy="73200"/>
            </a:xfrm>
            <a:prstGeom prst="straightConnector1">
              <a:avLst/>
            </a:prstGeom>
            <a:noFill/>
            <a:ln w="28575" cap="flat" cmpd="sng">
              <a:solidFill>
                <a:schemeClr val="dk2"/>
              </a:solidFill>
              <a:prstDash val="solid"/>
              <a:round/>
              <a:headEnd type="none" w="sm" len="sm"/>
              <a:tailEnd type="none" w="sm" len="sm"/>
            </a:ln>
          </p:spPr>
        </p:cxnSp>
        <p:cxnSp>
          <p:nvCxnSpPr>
            <p:cNvPr id="201" name="Google Shape;201;g27c1ab62179_0_19"/>
            <p:cNvCxnSpPr/>
            <p:nvPr/>
          </p:nvCxnSpPr>
          <p:spPr>
            <a:xfrm>
              <a:off x="6852610" y="1707410"/>
              <a:ext cx="95400" cy="73200"/>
            </a:xfrm>
            <a:prstGeom prst="straightConnector1">
              <a:avLst/>
            </a:prstGeom>
            <a:noFill/>
            <a:ln w="28575" cap="flat" cmpd="sng">
              <a:solidFill>
                <a:schemeClr val="dk2"/>
              </a:solidFill>
              <a:prstDash val="solid"/>
              <a:round/>
              <a:headEnd type="none" w="sm" len="sm"/>
              <a:tailEnd type="none" w="sm" len="sm"/>
            </a:ln>
          </p:spPr>
        </p:cxnSp>
        <p:cxnSp>
          <p:nvCxnSpPr>
            <p:cNvPr id="202" name="Google Shape;202;g27c1ab62179_0_19"/>
            <p:cNvCxnSpPr/>
            <p:nvPr/>
          </p:nvCxnSpPr>
          <p:spPr>
            <a:xfrm flipH="1">
              <a:off x="6898660" y="1999306"/>
              <a:ext cx="95400" cy="73200"/>
            </a:xfrm>
            <a:prstGeom prst="straightConnector1">
              <a:avLst/>
            </a:prstGeom>
            <a:noFill/>
            <a:ln w="28575" cap="flat" cmpd="sng">
              <a:solidFill>
                <a:schemeClr val="dk2"/>
              </a:solidFill>
              <a:prstDash val="solid"/>
              <a:round/>
              <a:headEnd type="none" w="sm" len="sm"/>
              <a:tailEnd type="none" w="sm" len="sm"/>
            </a:ln>
          </p:spPr>
        </p:cxnSp>
        <p:cxnSp>
          <p:nvCxnSpPr>
            <p:cNvPr id="203" name="Google Shape;203;g27c1ab62179_0_19"/>
            <p:cNvCxnSpPr/>
            <p:nvPr/>
          </p:nvCxnSpPr>
          <p:spPr>
            <a:xfrm flipH="1">
              <a:off x="7348235" y="1707392"/>
              <a:ext cx="95400" cy="73200"/>
            </a:xfrm>
            <a:prstGeom prst="straightConnector1">
              <a:avLst/>
            </a:prstGeom>
            <a:noFill/>
            <a:ln w="28575" cap="flat" cmpd="sng">
              <a:solidFill>
                <a:schemeClr val="dk2"/>
              </a:solidFill>
              <a:prstDash val="solid"/>
              <a:round/>
              <a:headEnd type="none" w="sm" len="sm"/>
              <a:tailEnd type="none" w="sm" len="sm"/>
            </a:ln>
          </p:spPr>
        </p:cxnSp>
      </p:grpSp>
      <p:pic>
        <p:nvPicPr>
          <p:cNvPr id="204" name="Google Shape;204;g27c1ab62179_0_19"/>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656163" y="4669458"/>
            <a:ext cx="1367374" cy="379225"/>
          </a:xfrm>
          <a:prstGeom prst="rect">
            <a:avLst/>
          </a:prstGeom>
          <a:noFill/>
          <a:ln>
            <a:noFill/>
          </a:ln>
        </p:spPr>
      </p:pic>
      <p:sp>
        <p:nvSpPr>
          <p:cNvPr id="207" name="Google Shape;207;g27c1ab62179_0_19"/>
          <p:cNvSpPr txBox="1"/>
          <p:nvPr/>
        </p:nvSpPr>
        <p:spPr>
          <a:xfrm>
            <a:off x="863550" y="5055025"/>
            <a:ext cx="3471300" cy="1202222"/>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200"/>
              <a:buFont typeface="Arial"/>
              <a:buNone/>
            </a:pPr>
            <a:r>
              <a:rPr lang="zh-CN" sz="1150" dirty="0">
                <a:solidFill>
                  <a:schemeClr val="dk1"/>
                </a:solidFill>
              </a:rPr>
              <a:t>TalkSpace là cách hợp túi tiền để kết nối với một chuyên gia trị liệu được cấp phép. Gửi tin nhắn văn bản, âm thanh, hình ảnh và video bảo mật cho tư vấn viên của quý vị và họ sẽ hồi đáp hàng ngày.</a:t>
            </a:r>
          </a:p>
        </p:txBody>
      </p:sp>
      <p:sp>
        <p:nvSpPr>
          <p:cNvPr id="208" name="Google Shape;208;g27c1ab62179_0_19"/>
          <p:cNvSpPr txBox="1"/>
          <p:nvPr/>
        </p:nvSpPr>
        <p:spPr>
          <a:xfrm>
            <a:off x="483200" y="1055925"/>
            <a:ext cx="79503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b="1">
                <a:solidFill>
                  <a:schemeClr val="dk2"/>
                </a:solidFill>
              </a:rPr>
              <a:t>Lời nhắc quan trọng </a:t>
            </a:r>
          </a:p>
          <a:p>
            <a:pPr marL="0" lvl="0" indent="0" algn="l" rtl="0">
              <a:spcBef>
                <a:spcPts val="0"/>
              </a:spcBef>
              <a:spcAft>
                <a:spcPts val="0"/>
              </a:spcAft>
              <a:buNone/>
            </a:pPr>
            <a:r>
              <a:rPr lang="zh-CN" sz="1500">
                <a:solidFill>
                  <a:schemeClr val="dk1"/>
                </a:solidFill>
              </a:rPr>
              <a:t>Nguồn Lực cho Đời Sống cung cấp một số chương trình và nguồn lực có sẵn cho</a:t>
            </a:r>
            <a:r>
              <a:rPr lang="zh-CN" sz="1500" b="1" i="1">
                <a:solidFill>
                  <a:schemeClr val="dk1"/>
                </a:solidFill>
              </a:rPr>
              <a:t> tất cả nhân viên của Sovos. </a:t>
            </a:r>
            <a:r>
              <a:rPr lang="zh-CN" sz="1500">
                <a:solidFill>
                  <a:schemeClr val="dk1"/>
                </a:solidFill>
              </a:rPr>
              <a:t>Các dịch vụ này</a:t>
            </a:r>
            <a:r>
              <a:rPr lang="zh-CN" sz="1500" b="1" i="1">
                <a:solidFill>
                  <a:schemeClr val="dk1"/>
                </a:solidFill>
              </a:rPr>
              <a:t> có sẵn miễn phí cho quý vị.</a:t>
            </a:r>
          </a:p>
        </p:txBody>
      </p:sp>
      <p:sp>
        <p:nvSpPr>
          <p:cNvPr id="209" name="Google Shape;209;g27c1ab62179_0_19"/>
          <p:cNvSpPr txBox="1"/>
          <p:nvPr/>
        </p:nvSpPr>
        <p:spPr>
          <a:xfrm>
            <a:off x="-3000000" y="1434025"/>
            <a:ext cx="3000000" cy="4002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0"/>
              </a:spcAft>
              <a:buNone/>
            </a:pPr>
            <a:endParaRPr/>
          </a:p>
        </p:txBody>
      </p:sp>
      <p:sp>
        <p:nvSpPr>
          <p:cNvPr id="210" name="Google Shape;210;g27c1ab62179_0_19"/>
          <p:cNvSpPr txBox="1"/>
          <p:nvPr/>
        </p:nvSpPr>
        <p:spPr>
          <a:xfrm>
            <a:off x="4551200" y="2636050"/>
            <a:ext cx="3978125" cy="3654432"/>
          </a:xfrm>
          <a:prstGeom prst="rect">
            <a:avLst/>
          </a:prstGeom>
          <a:noFill/>
          <a:ln>
            <a:noFill/>
          </a:ln>
        </p:spPr>
        <p:txBody>
          <a:bodyPr spcFirstLastPara="1" wrap="square" lIns="91425" tIns="91425" rIns="91425" bIns="91425" anchor="t" anchorCtr="0">
            <a:spAutoFit/>
          </a:bodyPr>
          <a:lstStyle/>
          <a:p>
            <a:pPr marL="0" lvl="0" indent="0" algn="ctr" rtl="0">
              <a:lnSpc>
                <a:spcPct val="110000"/>
              </a:lnSpc>
              <a:spcBef>
                <a:spcPts val="300"/>
              </a:spcBef>
              <a:spcAft>
                <a:spcPts val="0"/>
              </a:spcAft>
              <a:buNone/>
            </a:pPr>
            <a:r>
              <a:rPr lang="zh-CN" b="1" dirty="0">
                <a:solidFill>
                  <a:schemeClr val="dk2"/>
                </a:solidFill>
              </a:rPr>
              <a:t>Lời nhắc về dịch vụ chăm sóc phòng ngừa </a:t>
            </a:r>
          </a:p>
          <a:p>
            <a:pPr marL="288925" indent="-288925">
              <a:lnSpc>
                <a:spcPct val="115000"/>
              </a:lnSpc>
            </a:pPr>
            <a:r>
              <a:rPr lang="zh-CN" sz="1150" dirty="0">
                <a:solidFill>
                  <a:schemeClr val="dk2"/>
                </a:solidFill>
                <a:latin typeface="Calibri"/>
                <a:ea typeface="SimSun"/>
                <a:cs typeface="Calibri"/>
                <a:sym typeface="Calibri"/>
              </a:rPr>
              <a:t>✔    </a:t>
            </a:r>
            <a:r>
              <a:rPr lang="zh-CN" sz="1150" dirty="0">
                <a:solidFill>
                  <a:schemeClr val="dk1"/>
                </a:solidFill>
              </a:rPr>
              <a:t>Hãy nhớ rằng dịch vụ chăm sóc phòng ngừa, bao gồm các buổi kiểm tra sức khỏe định kỳ, </a:t>
            </a:r>
            <a:r>
              <a:rPr lang="zh-CN" sz="1150" dirty="0">
                <a:solidFill>
                  <a:srgbClr val="040C28"/>
                </a:solidFill>
              </a:rPr>
              <a:t>khám sàng lọc và chủng ngừa đều được bảo hiểm 100%. </a:t>
            </a:r>
          </a:p>
          <a:p>
            <a:pPr marL="288925" indent="-288925">
              <a:lnSpc>
                <a:spcPct val="115000"/>
              </a:lnSpc>
            </a:pPr>
            <a:endParaRPr lang="en-US" sz="800" dirty="0">
              <a:solidFill>
                <a:srgbClr val="040C28"/>
              </a:solidFill>
            </a:endParaRPr>
          </a:p>
          <a:p>
            <a:pPr marL="288925" indent="-288925">
              <a:lnSpc>
                <a:spcPct val="115000"/>
              </a:lnSpc>
            </a:pPr>
            <a:r>
              <a:rPr lang="zh-CN" sz="1150" dirty="0">
                <a:solidFill>
                  <a:schemeClr val="dk2"/>
                </a:solidFill>
                <a:latin typeface="Calibri"/>
                <a:ea typeface="SimSun"/>
                <a:cs typeface="Calibri"/>
                <a:sym typeface="Calibri"/>
              </a:rPr>
              <a:t>✔ </a:t>
            </a:r>
            <a:r>
              <a:rPr lang="zh-CN" sz="1150" dirty="0">
                <a:solidFill>
                  <a:srgbClr val="040C28"/>
                </a:solidFill>
                <a:latin typeface="Calibri"/>
                <a:ea typeface="SimSun"/>
                <a:cs typeface="Calibri"/>
                <a:sym typeface="Calibri"/>
              </a:rPr>
              <a:t>   </a:t>
            </a:r>
            <a:r>
              <a:rPr lang="zh-CN" sz="1150" dirty="0">
                <a:solidFill>
                  <a:srgbClr val="202124"/>
                </a:solidFill>
              </a:rPr>
              <a:t>Bác sĩ của quý vị sẽ thực hiện khám sàng lọc sức khỏe được khuyến nghị dựa trên độ tuổi của quý vị. Đối với phụ nữ, kiểm tra sức khỏe hàng năm có thể bao gồm khám lâm sàng vú, khám vùng chậu và các xét nghiệm sàng lọc khuyến nghị (chụp quang tuyến vú, xét nghiệm Pap). Đối với nam giới, cuộc hẹn này có thể bao gồm khám tinh hoàn, khám tuyến tiền liệt và xét nghiệm máu PSA.</a:t>
            </a:r>
          </a:p>
          <a:p>
            <a:pPr marL="288925" indent="-288925">
              <a:lnSpc>
                <a:spcPct val="115000"/>
              </a:lnSpc>
            </a:pPr>
            <a:endParaRPr lang="en-US" sz="800" dirty="0">
              <a:solidFill>
                <a:schemeClr val="dk1"/>
              </a:solidFill>
            </a:endParaRPr>
          </a:p>
          <a:p>
            <a:pPr marL="288925" indent="-288925">
              <a:lnSpc>
                <a:spcPct val="115000"/>
              </a:lnSpc>
            </a:pPr>
            <a:r>
              <a:rPr lang="zh-CN" sz="1150" dirty="0">
                <a:solidFill>
                  <a:schemeClr val="dk2"/>
                </a:solidFill>
                <a:latin typeface="Calibri"/>
                <a:ea typeface="SimSun"/>
                <a:cs typeface="Calibri"/>
                <a:sym typeface="Calibri"/>
              </a:rPr>
              <a:t>✔</a:t>
            </a:r>
            <a:r>
              <a:rPr lang="zh-CN" sz="1150" dirty="0">
                <a:solidFill>
                  <a:schemeClr val="dk1"/>
                </a:solidFill>
                <a:latin typeface="Calibri"/>
                <a:ea typeface="SimSun"/>
                <a:cs typeface="Calibri"/>
                <a:sym typeface="Calibri"/>
              </a:rPr>
              <a:t>    </a:t>
            </a:r>
            <a:r>
              <a:rPr lang="zh-CN" sz="1150" dirty="0">
                <a:solidFill>
                  <a:schemeClr val="dk1"/>
                </a:solidFill>
              </a:rPr>
              <a:t>Pssst… quý vị có thể tận dụng các dịch vụ này mỗi năm, hãy nhớ lên lịch cho buổi kiểm tra sức khỏe năm nay! </a:t>
            </a:r>
          </a:p>
        </p:txBody>
      </p:sp>
      <p:pic>
        <p:nvPicPr>
          <p:cNvPr id="2" name="Slide_7">
            <a:hlinkClick r:id="" action="ppaction://media"/>
            <a:extLst>
              <a:ext uri="{FF2B5EF4-FFF2-40B4-BE49-F238E27FC236}">
                <a16:creationId xmlns:a16="http://schemas.microsoft.com/office/drawing/2014/main" id="{0997AC5F-C155-A5B2-7908-5CA58267FFB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199552" y="581786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6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3" name="Picture 2" descr="A person holding a child on a bike&#10;&#10;Description automatically generated">
            <a:extLst>
              <a:ext uri="{FF2B5EF4-FFF2-40B4-BE49-F238E27FC236}">
                <a16:creationId xmlns:a16="http://schemas.microsoft.com/office/drawing/2014/main" id="{2E0ACB1D-187B-50A0-43F2-1147EFD1081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0" y="0"/>
            <a:ext cx="10287000" cy="6858000"/>
          </a:xfrm>
          <a:prstGeom prst="rect">
            <a:avLst/>
          </a:prstGeom>
        </p:spPr>
      </p:pic>
      <p:sp>
        <p:nvSpPr>
          <p:cNvPr id="217" name="Google Shape;217;g1672f9f679b_0_4818"/>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chemeClr val="accent2"/>
              </a:buClr>
              <a:buSzPts val="225"/>
              <a:buFont typeface="Arial"/>
              <a:buNone/>
            </a:pPr>
            <a:fld id="{00000000-1234-1234-1234-123412341234}" type="slidenum">
              <a:rPr lang="en-US"/>
              <a:t>8</a:t>
            </a:fld>
            <a:endParaRPr lang="en-US"/>
          </a:p>
        </p:txBody>
      </p:sp>
      <p:sp>
        <p:nvSpPr>
          <p:cNvPr id="4" name="Google Shape;407;g1672f9f679b_0_4986">
            <a:extLst>
              <a:ext uri="{FF2B5EF4-FFF2-40B4-BE49-F238E27FC236}">
                <a16:creationId xmlns:a16="http://schemas.microsoft.com/office/drawing/2014/main" id="{F21CD90E-5AD0-9864-1CA1-3F6481ACEFE5}"/>
              </a:ext>
            </a:extLst>
          </p:cNvPr>
          <p:cNvSpPr/>
          <p:nvPr/>
        </p:nvSpPr>
        <p:spPr>
          <a:xfrm>
            <a:off x="0" y="2629259"/>
            <a:ext cx="4572000" cy="1128146"/>
          </a:xfrm>
          <a:prstGeom prst="rect">
            <a:avLst/>
          </a:prstGeom>
          <a:solidFill>
            <a:srgbClr val="F3F3F3">
              <a:alpha val="80000"/>
            </a:srgbClr>
          </a:solidFill>
          <a:ln w="9525" cap="flat"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Google Shape;129;p6">
            <a:extLst>
              <a:ext uri="{FF2B5EF4-FFF2-40B4-BE49-F238E27FC236}">
                <a16:creationId xmlns:a16="http://schemas.microsoft.com/office/drawing/2014/main" id="{831492BF-7341-0AE3-48FA-D10762F41715}"/>
              </a:ext>
            </a:extLst>
          </p:cNvPr>
          <p:cNvSpPr txBox="1">
            <a:spLocks/>
          </p:cNvSpPr>
          <p:nvPr/>
        </p:nvSpPr>
        <p:spPr>
          <a:xfrm>
            <a:off x="182046" y="2120082"/>
            <a:ext cx="4635051" cy="21465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3300"/>
              <a:buFont typeface="Arial"/>
              <a:buNone/>
              <a:defRPr sz="33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a:buSzPts val="4000"/>
            </a:pPr>
            <a:r>
              <a:rPr lang="zh-CN" sz="2800" b="1" dirty="0">
                <a:solidFill>
                  <a:schemeClr val="bg2"/>
                </a:solidFill>
                <a:sym typeface="Poppins Medium"/>
              </a:rPr>
              <a:t>Quyền lợi chăm sóc </a:t>
            </a:r>
            <a:br>
              <a:rPr lang="en-US" altLang="zh-CN" sz="2800" b="1" dirty="0">
                <a:solidFill>
                  <a:schemeClr val="bg2"/>
                </a:solidFill>
                <a:sym typeface="Poppins Medium"/>
              </a:rPr>
            </a:br>
            <a:r>
              <a:rPr lang="zh-CN" sz="2800" b="1" dirty="0">
                <a:solidFill>
                  <a:schemeClr val="bg2"/>
                </a:solidFill>
                <a:sym typeface="Poppins Medium"/>
              </a:rPr>
              <a:t>sức khỏe </a:t>
            </a:r>
          </a:p>
        </p:txBody>
      </p:sp>
      <p:pic>
        <p:nvPicPr>
          <p:cNvPr id="2" name="Slide_8">
            <a:hlinkClick r:id="" action="ppaction://media"/>
            <a:extLst>
              <a:ext uri="{FF2B5EF4-FFF2-40B4-BE49-F238E27FC236}">
                <a16:creationId xmlns:a16="http://schemas.microsoft.com/office/drawing/2014/main" id="{D9EC5581-8F0C-D17B-2A65-5866F0E5E2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3064" y="577706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g1672f9f679b_0_5101"/>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225"/>
              <a:buNone/>
            </a:pPr>
            <a:fld id="{00000000-1234-1234-1234-123412341234}" type="slidenum">
              <a:rPr lang="en-US"/>
              <a:t>9</a:t>
            </a:fld>
            <a:endParaRPr lang="en-US"/>
          </a:p>
        </p:txBody>
      </p:sp>
      <p:sp>
        <p:nvSpPr>
          <p:cNvPr id="227" name="Google Shape;227;g1672f9f679b_0_5101"/>
          <p:cNvSpPr txBox="1"/>
          <p:nvPr/>
        </p:nvSpPr>
        <p:spPr>
          <a:xfrm>
            <a:off x="0" y="2"/>
            <a:ext cx="5731500" cy="7719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DECFE5"/>
              </a:buClr>
              <a:buSzPts val="2400"/>
              <a:buFont typeface="Arial"/>
              <a:buNone/>
            </a:pPr>
            <a:r>
              <a:rPr lang="zh-CN" sz="2200" b="1" i="0" u="none" strike="noStrike" cap="none">
                <a:solidFill>
                  <a:srgbClr val="888888"/>
                </a:solidFill>
                <a:latin typeface="Arial"/>
                <a:ea typeface="SimSun"/>
                <a:cs typeface="Arial"/>
                <a:sym typeface="Arial"/>
              </a:rPr>
              <a:t>Quyền Lợi Y Tế </a:t>
            </a:r>
          </a:p>
        </p:txBody>
      </p:sp>
      <p:sp>
        <p:nvSpPr>
          <p:cNvPr id="228" name="Google Shape;228;g1672f9f679b_0_5101"/>
          <p:cNvSpPr txBox="1">
            <a:spLocks noGrp="1"/>
          </p:cNvSpPr>
          <p:nvPr>
            <p:ph type="body" idx="4294967295"/>
          </p:nvPr>
        </p:nvSpPr>
        <p:spPr>
          <a:xfrm>
            <a:off x="409199" y="771900"/>
            <a:ext cx="5512500" cy="73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4000"/>
              <a:buNone/>
            </a:pPr>
            <a:r>
              <a:rPr lang="zh-CN" sz="2500" b="1">
                <a:solidFill>
                  <a:srgbClr val="434343"/>
                </a:solidFill>
                <a:latin typeface="Arial"/>
                <a:ea typeface="SimSun"/>
                <a:cs typeface="Arial"/>
                <a:sym typeface="Arial"/>
              </a:rPr>
              <a:t>Tổng Quan về Chương Tình Y Tế </a:t>
            </a:r>
          </a:p>
        </p:txBody>
      </p:sp>
      <p:sp>
        <p:nvSpPr>
          <p:cNvPr id="229" name="Google Shape;229;g1672f9f679b_0_5101"/>
          <p:cNvSpPr txBox="1"/>
          <p:nvPr/>
        </p:nvSpPr>
        <p:spPr>
          <a:xfrm>
            <a:off x="442575" y="1584625"/>
            <a:ext cx="8174100" cy="831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zh-CN" sz="1400" b="0" i="0" u="none" strike="noStrike" cap="none">
                <a:solidFill>
                  <a:schemeClr val="dk1"/>
                </a:solidFill>
                <a:latin typeface="Arial"/>
                <a:ea typeface="SimSun"/>
                <a:cs typeface="Arial"/>
                <a:sym typeface="Arial"/>
              </a:rPr>
              <a:t>Quý vị có ba lựa chọn chương trình y tế thông qua Aetna.Hãy lựa chọn chương trình phù hợp nhất với nhu cầu của quý vị và gia đình. </a:t>
            </a:r>
          </a:p>
          <a:p>
            <a:pPr marL="0" marR="0" lvl="0" indent="0" algn="l" rtl="0">
              <a:lnSpc>
                <a:spcPct val="100000"/>
              </a:lnSpc>
              <a:spcBef>
                <a:spcPts val="0"/>
              </a:spcBef>
              <a:spcAft>
                <a:spcPts val="0"/>
              </a:spcAft>
              <a:buClr>
                <a:srgbClr val="000000"/>
              </a:buClr>
              <a:buSzPts val="1400"/>
              <a:buFont typeface="Arial"/>
              <a:buNone/>
            </a:pPr>
            <a:r>
              <a:rPr lang="zh-CN" sz="1400" b="0" i="0" u="none" strike="noStrike" cap="none">
                <a:solidFill>
                  <a:schemeClr val="dk1"/>
                </a:solidFill>
                <a:latin typeface="Arial"/>
                <a:ea typeface="SimSun"/>
                <a:cs typeface="Arial"/>
                <a:sym typeface="Arial"/>
              </a:rPr>
              <a:t> </a:t>
            </a:r>
          </a:p>
        </p:txBody>
      </p:sp>
      <p:graphicFrame>
        <p:nvGraphicFramePr>
          <p:cNvPr id="230" name="Google Shape;230;g1672f9f679b_0_5101"/>
          <p:cNvGraphicFramePr/>
          <p:nvPr>
            <p:extLst>
              <p:ext uri="{D42A27DB-BD31-4B8C-83A1-F6EECF244321}">
                <p14:modId xmlns:p14="http://schemas.microsoft.com/office/powerpoint/2010/main" val="2408231369"/>
              </p:ext>
            </p:extLst>
          </p:nvPr>
        </p:nvGraphicFramePr>
        <p:xfrm>
          <a:off x="464575" y="2299200"/>
          <a:ext cx="8435675" cy="3772825"/>
        </p:xfrm>
        <a:graphic>
          <a:graphicData uri="http://schemas.openxmlformats.org/drawingml/2006/table">
            <a:tbl>
              <a:tblPr>
                <a:noFill/>
                <a:tableStyleId>{799C7DE4-11B6-4180-9CBE-77460A1075C8}</a:tableStyleId>
              </a:tblPr>
              <a:tblGrid>
                <a:gridCol w="1310350">
                  <a:extLst>
                    <a:ext uri="{9D8B030D-6E8A-4147-A177-3AD203B41FA5}">
                      <a16:colId xmlns:a16="http://schemas.microsoft.com/office/drawing/2014/main" val="20000"/>
                    </a:ext>
                  </a:extLst>
                </a:gridCol>
                <a:gridCol w="1090225">
                  <a:extLst>
                    <a:ext uri="{9D8B030D-6E8A-4147-A177-3AD203B41FA5}">
                      <a16:colId xmlns:a16="http://schemas.microsoft.com/office/drawing/2014/main" val="20001"/>
                    </a:ext>
                  </a:extLst>
                </a:gridCol>
                <a:gridCol w="1092850">
                  <a:extLst>
                    <a:ext uri="{9D8B030D-6E8A-4147-A177-3AD203B41FA5}">
                      <a16:colId xmlns:a16="http://schemas.microsoft.com/office/drawing/2014/main" val="20002"/>
                    </a:ext>
                  </a:extLst>
                </a:gridCol>
                <a:gridCol w="1261900">
                  <a:extLst>
                    <a:ext uri="{9D8B030D-6E8A-4147-A177-3AD203B41FA5}">
                      <a16:colId xmlns:a16="http://schemas.microsoft.com/office/drawing/2014/main" val="20003"/>
                    </a:ext>
                  </a:extLst>
                </a:gridCol>
                <a:gridCol w="1238050">
                  <a:extLst>
                    <a:ext uri="{9D8B030D-6E8A-4147-A177-3AD203B41FA5}">
                      <a16:colId xmlns:a16="http://schemas.microsoft.com/office/drawing/2014/main" val="20004"/>
                    </a:ext>
                  </a:extLst>
                </a:gridCol>
                <a:gridCol w="1148500">
                  <a:extLst>
                    <a:ext uri="{9D8B030D-6E8A-4147-A177-3AD203B41FA5}">
                      <a16:colId xmlns:a16="http://schemas.microsoft.com/office/drawing/2014/main" val="20005"/>
                    </a:ext>
                  </a:extLst>
                </a:gridCol>
                <a:gridCol w="1293800">
                  <a:extLst>
                    <a:ext uri="{9D8B030D-6E8A-4147-A177-3AD203B41FA5}">
                      <a16:colId xmlns:a16="http://schemas.microsoft.com/office/drawing/2014/main" val="20006"/>
                    </a:ext>
                  </a:extLst>
                </a:gridCol>
              </a:tblGrid>
              <a:tr h="109067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zh-CN" sz="1000" b="1" u="none" strike="noStrike" cap="none" dirty="0">
                          <a:solidFill>
                            <a:schemeClr val="lt1"/>
                          </a:solidFill>
                        </a:rPr>
                        <a:t>Khoản đóng góp từ bảng lương</a:t>
                      </a: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2"/>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zh-CN" sz="1000" b="1" u="none" strike="noStrike" cap="none" dirty="0">
                          <a:solidFill>
                            <a:schemeClr val="lt1"/>
                          </a:solidFill>
                        </a:rPr>
                        <a:t>Dịch Vụ Chăm Sóc Phòng Ngừa </a:t>
                      </a: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2"/>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zh-CN" sz="1000" b="1" u="none" strike="noStrike" cap="none" dirty="0">
                          <a:solidFill>
                            <a:schemeClr val="lt1"/>
                          </a:solidFill>
                        </a:rPr>
                        <a:t>Dịch vụ chăm sóc trong và ngoài mạng lưới </a:t>
                      </a: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2"/>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zh-CN" sz="1000" b="1" u="none" strike="noStrike" cap="none" dirty="0">
                          <a:solidFill>
                            <a:schemeClr val="lt1"/>
                          </a:solidFill>
                        </a:rPr>
                        <a:t>Các chương tình &amp; giảm giá của Aetna</a:t>
                      </a: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2"/>
                    </a:solidFill>
                  </a:tcPr>
                </a:tc>
                <a:tc>
                  <a:txBody>
                    <a:bodyPr/>
                    <a:lstStyle/>
                    <a:p>
                      <a:pPr marL="0" marR="0" lvl="0" indent="0" algn="ctr" rtl="0">
                        <a:lnSpc>
                          <a:spcPct val="100000"/>
                        </a:lnSpc>
                        <a:spcBef>
                          <a:spcPts val="0"/>
                        </a:spcBef>
                        <a:spcAft>
                          <a:spcPts val="0"/>
                        </a:spcAft>
                        <a:buClr>
                          <a:schemeClr val="dk1"/>
                        </a:buClr>
                        <a:buSzPts val="1100"/>
                        <a:buFont typeface="Arial"/>
                        <a:buNone/>
                      </a:pPr>
                      <a:r>
                        <a:rPr lang="zh-CN" sz="1000" b="1" u="none" strike="noStrike" cap="none" dirty="0">
                          <a:solidFill>
                            <a:schemeClr val="lt1"/>
                          </a:solidFill>
                        </a:rPr>
                        <a:t>Không cần giấy giới thiệu </a:t>
                      </a: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2"/>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zh-CN" sz="1000" b="1" u="none" strike="noStrike" cap="none" dirty="0">
                          <a:solidFill>
                            <a:schemeClr val="lt1"/>
                          </a:solidFill>
                        </a:rPr>
                        <a:t>Khoản </a:t>
                      </a:r>
                    </a:p>
                    <a:p>
                      <a:pPr marL="0" marR="0" lvl="0" indent="0" algn="ctr" rtl="0">
                        <a:lnSpc>
                          <a:spcPct val="100000"/>
                        </a:lnSpc>
                        <a:spcBef>
                          <a:spcPts val="0"/>
                        </a:spcBef>
                        <a:spcAft>
                          <a:spcPts val="0"/>
                        </a:spcAft>
                        <a:buClr>
                          <a:srgbClr val="000000"/>
                        </a:buClr>
                        <a:buSzPts val="1100"/>
                        <a:buFont typeface="Arial"/>
                        <a:buNone/>
                      </a:pPr>
                      <a:r>
                        <a:rPr lang="zh-CN" sz="1000" b="1" u="none" strike="noStrike" cap="none" dirty="0">
                          <a:solidFill>
                            <a:schemeClr val="lt1"/>
                          </a:solidFill>
                        </a:rPr>
                        <a:t>đóng góp </a:t>
                      </a:r>
                      <a:br>
                        <a:rPr lang="en-US" altLang="zh-CN" sz="1000" b="1" u="none" strike="noStrike" cap="none" dirty="0">
                          <a:solidFill>
                            <a:schemeClr val="lt1"/>
                          </a:solidFill>
                        </a:rPr>
                      </a:br>
                      <a:r>
                        <a:rPr lang="zh-CN" sz="1000" b="1" u="none" strike="noStrike" cap="none" dirty="0">
                          <a:solidFill>
                            <a:schemeClr val="lt1"/>
                          </a:solidFill>
                        </a:rPr>
                        <a:t>HSA từ Sovos</a:t>
                      </a: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609575">
                <a:tc>
                  <a:txBody>
                    <a:bodyPr/>
                    <a:lstStyle/>
                    <a:p>
                      <a:pPr marL="0" marR="0" lvl="0" indent="0" algn="l" rtl="0">
                        <a:lnSpc>
                          <a:spcPct val="100000"/>
                        </a:lnSpc>
                        <a:spcBef>
                          <a:spcPts val="0"/>
                        </a:spcBef>
                        <a:spcAft>
                          <a:spcPts val="0"/>
                        </a:spcAft>
                        <a:buClr>
                          <a:srgbClr val="000000"/>
                        </a:buClr>
                        <a:buSzPts val="1400"/>
                        <a:buFont typeface="Arial"/>
                        <a:buNone/>
                      </a:pPr>
                      <a:r>
                        <a:rPr lang="zh-CN" b="1">
                          <a:solidFill>
                            <a:schemeClr val="dk2"/>
                          </a:solidFill>
                        </a:rPr>
                        <a:t>Aetna </a:t>
                      </a:r>
                      <a:r>
                        <a:rPr lang="zh-CN" sz="1400" b="1" u="none" strike="noStrike" cap="none">
                          <a:solidFill>
                            <a:schemeClr val="dk2"/>
                          </a:solidFill>
                        </a:rPr>
                        <a:t>PPO </a:t>
                      </a:r>
                    </a:p>
                  </a:txBody>
                  <a:tcPr marL="91425" marR="91425" marT="91425" marB="91425">
                    <a:lnL w="9525" cap="flat" cmpd="sng">
                      <a:solidFill>
                        <a:srgbClr val="9E9E9E">
                          <a:alpha val="0"/>
                        </a:srgbClr>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accent1"/>
                        </a:buClr>
                        <a:buSzPts val="1400"/>
                        <a:buFont typeface="Avenir"/>
                        <a:buNone/>
                      </a:pPr>
                      <a:r>
                        <a:rPr lang="zh-CN" sz="1100" u="none" strike="noStrike" cap="none">
                          <a:solidFill>
                            <a:schemeClr val="dk1"/>
                          </a:solidFill>
                        </a:rPr>
                        <a:t>Cao nhất</a:t>
                      </a:r>
                    </a:p>
                    <a:p>
                      <a:pPr marL="0" marR="0" lvl="0" indent="0" algn="l" rtl="0">
                        <a:lnSpc>
                          <a:spcPct val="100000"/>
                        </a:lnSpc>
                        <a:spcBef>
                          <a:spcPts val="0"/>
                        </a:spcBef>
                        <a:spcAft>
                          <a:spcPts val="0"/>
                        </a:spcAft>
                        <a:buClr>
                          <a:srgbClr val="000000"/>
                        </a:buClr>
                        <a:buSzPts val="1100"/>
                        <a:buFont typeface="Arial"/>
                        <a:buNone/>
                      </a:pPr>
                      <a:endParaRPr sz="1100" u="none" strike="noStrike" cap="none">
                        <a:solidFill>
                          <a:schemeClr val="dk1"/>
                        </a:solidFill>
                      </a:endParaRPr>
                    </a:p>
                  </a:txBody>
                  <a:tcPr marL="91425" marR="91425" marT="91425" marB="91425"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zh-CN" sz="2400" u="none" strike="noStrike" cap="none">
                          <a:solidFill>
                            <a:schemeClr val="dk2"/>
                          </a:solidFill>
                        </a:rPr>
                        <a:t>✓</a:t>
                      </a:r>
                    </a:p>
                  </a:txBody>
                  <a:tcPr marL="91425" marR="91425" marT="91425" marB="91425"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100"/>
                        <a:buFont typeface="Arial"/>
                        <a:buNone/>
                      </a:pPr>
                      <a:r>
                        <a:rPr lang="zh-CN" sz="2400" u="none" strike="noStrike" cap="none">
                          <a:solidFill>
                            <a:schemeClr val="dk2"/>
                          </a:solidFill>
                        </a:rPr>
                        <a:t>✓</a:t>
                      </a:r>
                    </a:p>
                  </a:txBody>
                  <a:tcPr marL="91425" marR="91425" marT="91425" marB="91425"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100"/>
                        <a:buFont typeface="Arial"/>
                        <a:buNone/>
                      </a:pPr>
                      <a:r>
                        <a:rPr lang="zh-CN" sz="2400" u="none" strike="noStrike" cap="none">
                          <a:solidFill>
                            <a:schemeClr val="dk2"/>
                          </a:solidFill>
                        </a:rPr>
                        <a:t>✓</a:t>
                      </a:r>
                    </a:p>
                  </a:txBody>
                  <a:tcPr marL="91425" marR="91425" marT="91425" marB="91425"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100"/>
                        <a:buFont typeface="Arial"/>
                        <a:buNone/>
                      </a:pPr>
                      <a:r>
                        <a:rPr lang="zh-CN" sz="2400" u="none" strike="noStrike" cap="none">
                          <a:solidFill>
                            <a:schemeClr val="dk2"/>
                          </a:solidFill>
                        </a:rPr>
                        <a:t>✓</a:t>
                      </a:r>
                    </a:p>
                  </a:txBody>
                  <a:tcPr marL="91425" marR="91425" marT="91425" marB="91425"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100"/>
                        <a:buFont typeface="Arial"/>
                        <a:buNone/>
                      </a:pPr>
                      <a:r>
                        <a:rPr lang="zh-CN" sz="1100" u="none" strike="noStrike" cap="none">
                          <a:solidFill>
                            <a:schemeClr val="dk1"/>
                          </a:solidFill>
                        </a:rPr>
                        <a:t>Không có</a:t>
                      </a:r>
                    </a:p>
                  </a:txBody>
                  <a:tcPr marL="91425" marR="91425" marT="91425" marB="91425" anchor="ctr">
                    <a:lnL w="9525" cap="flat" cmpd="sng">
                      <a:solidFill>
                        <a:schemeClr val="dk2"/>
                      </a:solidFill>
                      <a:prstDash val="solid"/>
                      <a:round/>
                      <a:headEnd type="none" w="sm" len="sm"/>
                      <a:tailEnd type="none" w="sm" len="sm"/>
                    </a:lnL>
                    <a:lnT w="9525" cap="flat" cmpd="sng">
                      <a:solidFill>
                        <a:schemeClr val="lt1"/>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051525">
                <a:tc>
                  <a:txBody>
                    <a:bodyPr/>
                    <a:lstStyle/>
                    <a:p>
                      <a:pPr marL="0" marR="0" lvl="0" indent="0" algn="l" rtl="0">
                        <a:lnSpc>
                          <a:spcPct val="100000"/>
                        </a:lnSpc>
                        <a:spcBef>
                          <a:spcPts val="0"/>
                        </a:spcBef>
                        <a:spcAft>
                          <a:spcPts val="0"/>
                        </a:spcAft>
                        <a:buClr>
                          <a:srgbClr val="000000"/>
                        </a:buClr>
                        <a:buSzPts val="1400"/>
                        <a:buFont typeface="Arial"/>
                        <a:buNone/>
                      </a:pPr>
                      <a:r>
                        <a:rPr lang="zh-CN" b="1" dirty="0">
                          <a:solidFill>
                            <a:schemeClr val="dk2"/>
                          </a:solidFill>
                        </a:rPr>
                        <a:t>Aetna </a:t>
                      </a:r>
                    </a:p>
                    <a:p>
                      <a:pPr marL="0" marR="0" lvl="0" indent="0" algn="l" rtl="0">
                        <a:lnSpc>
                          <a:spcPct val="100000"/>
                        </a:lnSpc>
                        <a:spcBef>
                          <a:spcPts val="0"/>
                        </a:spcBef>
                        <a:spcAft>
                          <a:spcPts val="0"/>
                        </a:spcAft>
                        <a:buClr>
                          <a:srgbClr val="000000"/>
                        </a:buClr>
                        <a:buSzPts val="1400"/>
                        <a:buFont typeface="Arial"/>
                        <a:buNone/>
                      </a:pPr>
                      <a:r>
                        <a:rPr lang="zh-CN" sz="1400" b="1" u="none" strike="noStrike" cap="none" dirty="0">
                          <a:solidFill>
                            <a:schemeClr val="dk2"/>
                          </a:solidFill>
                        </a:rPr>
                        <a:t>HDHP + HSA </a:t>
                      </a:r>
                    </a:p>
                  </a:txBody>
                  <a:tcPr marL="91425" marR="91425" marT="91425" marB="91425">
                    <a:lnL w="9525" cap="flat" cmpd="sng">
                      <a:solidFill>
                        <a:srgbClr val="9E9E9E">
                          <a:alpha val="0"/>
                        </a:srgbClr>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accent1"/>
                        </a:buClr>
                        <a:buSzPts val="1400"/>
                        <a:buFont typeface="Avenir"/>
                        <a:buNone/>
                      </a:pPr>
                      <a:r>
                        <a:rPr lang="zh-CN" sz="1100" u="none" strike="noStrike" cap="none" dirty="0">
                          <a:solidFill>
                            <a:schemeClr val="dk1"/>
                          </a:solidFill>
                        </a:rPr>
                        <a:t>Cao thứ </a:t>
                      </a:r>
                      <a:r>
                        <a:rPr lang="zh-CN" sz="1100" u="none" strike="noStrike" cap="none" baseline="0" dirty="0">
                          <a:solidFill>
                            <a:schemeClr val="dk1"/>
                          </a:solidFill>
                        </a:rPr>
                        <a:t>2</a:t>
                      </a:r>
                    </a:p>
                    <a:p>
                      <a:pPr marL="0" marR="0" lvl="0" indent="0" algn="l" rtl="0">
                        <a:lnSpc>
                          <a:spcPct val="100000"/>
                        </a:lnSpc>
                        <a:spcBef>
                          <a:spcPts val="0"/>
                        </a:spcBef>
                        <a:spcAft>
                          <a:spcPts val="0"/>
                        </a:spcAft>
                        <a:buClr>
                          <a:srgbClr val="000000"/>
                        </a:buClr>
                        <a:buSzPts val="1100"/>
                        <a:buFont typeface="Arial"/>
                        <a:buNone/>
                      </a:pPr>
                      <a:endParaRPr sz="1100" u="none" strike="noStrike" cap="none" dirty="0">
                        <a:solidFill>
                          <a:schemeClr val="dk1"/>
                        </a:solidFill>
                      </a:endParaRPr>
                    </a:p>
                  </a:txBody>
                  <a:tcPr marL="91425" marR="91425" marT="91425" marB="91425"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100"/>
                        <a:buFont typeface="Arial"/>
                        <a:buNone/>
                      </a:pPr>
                      <a:r>
                        <a:rPr lang="zh-CN" sz="2400" u="none" strike="noStrike" cap="none">
                          <a:solidFill>
                            <a:schemeClr val="dk2"/>
                          </a:solidFill>
                        </a:rPr>
                        <a:t>✓</a:t>
                      </a:r>
                    </a:p>
                  </a:txBody>
                  <a:tcPr marL="91425" marR="91425" marT="91425" marB="91425"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100"/>
                        <a:buFont typeface="Arial"/>
                        <a:buNone/>
                      </a:pPr>
                      <a:r>
                        <a:rPr lang="zh-CN" sz="2400" u="none" strike="noStrike" cap="none">
                          <a:solidFill>
                            <a:schemeClr val="dk2"/>
                          </a:solidFill>
                        </a:rPr>
                        <a:t>✓</a:t>
                      </a:r>
                    </a:p>
                  </a:txBody>
                  <a:tcPr marL="91425" marR="91425" marT="91425" marB="91425"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100"/>
                        <a:buFont typeface="Arial"/>
                        <a:buNone/>
                      </a:pPr>
                      <a:r>
                        <a:rPr lang="zh-CN" sz="2400" u="none" strike="noStrike" cap="none">
                          <a:solidFill>
                            <a:schemeClr val="dk2"/>
                          </a:solidFill>
                        </a:rPr>
                        <a:t>✓</a:t>
                      </a:r>
                    </a:p>
                  </a:txBody>
                  <a:tcPr marL="91425" marR="91425" marT="91425" marB="91425"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100"/>
                        <a:buFont typeface="Arial"/>
                        <a:buNone/>
                      </a:pPr>
                      <a:r>
                        <a:rPr lang="zh-CN" sz="2400" u="none" strike="noStrike" cap="none">
                          <a:solidFill>
                            <a:schemeClr val="dk2"/>
                          </a:solidFill>
                        </a:rPr>
                        <a:t>✓</a:t>
                      </a:r>
                    </a:p>
                  </a:txBody>
                  <a:tcPr marL="91425" marR="91425" marT="91425" marB="91425"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zh-CN" sz="2400" u="none" strike="noStrike" cap="none">
                          <a:solidFill>
                            <a:schemeClr val="dk2"/>
                          </a:solidFill>
                        </a:rPr>
                        <a:t>✓</a:t>
                      </a:r>
                    </a:p>
                    <a:p>
                      <a:pPr marL="0" marR="0" lvl="0" indent="0" algn="ctr" rtl="0">
                        <a:lnSpc>
                          <a:spcPct val="100000"/>
                        </a:lnSpc>
                        <a:spcBef>
                          <a:spcPts val="0"/>
                        </a:spcBef>
                        <a:spcAft>
                          <a:spcPts val="0"/>
                        </a:spcAft>
                        <a:buClr>
                          <a:schemeClr val="dk1"/>
                        </a:buClr>
                        <a:buSzPts val="1100"/>
                        <a:buFont typeface="Arial"/>
                        <a:buNone/>
                      </a:pPr>
                      <a:r>
                        <a:rPr lang="zh-CN" sz="1100" u="none" strike="noStrike" cap="none">
                          <a:solidFill>
                            <a:schemeClr val="dk1"/>
                          </a:solidFill>
                        </a:rPr>
                        <a:t>Quý vị cũng có thể đóng góp</a:t>
                      </a:r>
                    </a:p>
                  </a:txBody>
                  <a:tcPr marL="91425" marR="91425" marT="91425" marB="91425" anchor="ctr">
                    <a:lnL w="9525" cap="flat" cmpd="sng">
                      <a:solidFill>
                        <a:schemeClr val="dk2"/>
                      </a:solidFill>
                      <a:prstDash val="solid"/>
                      <a:round/>
                      <a:headEnd type="none" w="sm" len="sm"/>
                      <a:tailEnd type="none" w="sm" len="sm"/>
                    </a:lnL>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021050">
                <a:tc>
                  <a:txBody>
                    <a:bodyPr/>
                    <a:lstStyle/>
                    <a:p>
                      <a:pPr marL="0" marR="0" lvl="0" indent="0" algn="l" rtl="0">
                        <a:lnSpc>
                          <a:spcPct val="100000"/>
                        </a:lnSpc>
                        <a:spcBef>
                          <a:spcPts val="0"/>
                        </a:spcBef>
                        <a:spcAft>
                          <a:spcPts val="0"/>
                        </a:spcAft>
                        <a:buClr>
                          <a:srgbClr val="000000"/>
                        </a:buClr>
                        <a:buSzPts val="1400"/>
                        <a:buFont typeface="Arial"/>
                        <a:buNone/>
                      </a:pPr>
                      <a:r>
                        <a:rPr lang="zh-CN" b="1">
                          <a:solidFill>
                            <a:schemeClr val="dk2"/>
                          </a:solidFill>
                        </a:rPr>
                        <a:t>Aetna </a:t>
                      </a:r>
                      <a:r>
                        <a:rPr lang="zh-CN" sz="1400" b="1" u="none" strike="noStrike" cap="none">
                          <a:solidFill>
                            <a:schemeClr val="dk2"/>
                          </a:solidFill>
                        </a:rPr>
                        <a:t>EPO </a:t>
                      </a:r>
                    </a:p>
                  </a:txBody>
                  <a:tcPr marL="91425" marR="91425" marT="91425" marB="91425">
                    <a:lnL w="9525" cap="flat" cmpd="sng">
                      <a:solidFill>
                        <a:srgbClr val="9E9E9E">
                          <a:alpha val="0"/>
                        </a:srgbClr>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zh-CN" sz="1100" u="none" strike="noStrike" cap="none">
                          <a:solidFill>
                            <a:schemeClr val="dk1"/>
                          </a:solidFill>
                        </a:rPr>
                        <a:t>Thấp nhất nhưng tương tự như </a:t>
                      </a:r>
                      <a:r>
                        <a:rPr lang="zh-CN" sz="1100">
                          <a:solidFill>
                            <a:schemeClr val="dk1"/>
                          </a:solidFill>
                        </a:rPr>
                        <a:t>Aetna </a:t>
                      </a:r>
                    </a:p>
                    <a:p>
                      <a:pPr marL="0" marR="0" lvl="0" indent="0" algn="ctr" rtl="0">
                        <a:lnSpc>
                          <a:spcPct val="100000"/>
                        </a:lnSpc>
                        <a:spcBef>
                          <a:spcPts val="0"/>
                        </a:spcBef>
                        <a:spcAft>
                          <a:spcPts val="0"/>
                        </a:spcAft>
                        <a:buClr>
                          <a:srgbClr val="000000"/>
                        </a:buClr>
                        <a:buSzPts val="1100"/>
                        <a:buFont typeface="Arial"/>
                        <a:buNone/>
                      </a:pPr>
                      <a:r>
                        <a:rPr lang="zh-CN" sz="1100" u="none" strike="noStrike" cap="none">
                          <a:solidFill>
                            <a:schemeClr val="dk1"/>
                          </a:solidFill>
                        </a:rPr>
                        <a:t>HDHP + HSA</a:t>
                      </a:r>
                    </a:p>
                  </a:txBody>
                  <a:tcPr marL="91425" marR="91425" marT="91425" marB="91425"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100"/>
                        <a:buFont typeface="Arial"/>
                        <a:buNone/>
                      </a:pPr>
                      <a:r>
                        <a:rPr lang="zh-CN" sz="2400" u="none" strike="noStrike" cap="none">
                          <a:solidFill>
                            <a:schemeClr val="dk2"/>
                          </a:solidFill>
                        </a:rPr>
                        <a:t>✓</a:t>
                      </a:r>
                    </a:p>
                  </a:txBody>
                  <a:tcPr marL="91425" marR="91425" marT="91425" marB="91425"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zh-CN" sz="1100" u="none" strike="noStrike" cap="none"/>
                        <a:t>Chỉ trong mạng lưới</a:t>
                      </a:r>
                    </a:p>
                  </a:txBody>
                  <a:tcPr marL="91425" marR="91425" marT="91425" marB="91425"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100"/>
                        <a:buFont typeface="Arial"/>
                        <a:buNone/>
                      </a:pPr>
                      <a:r>
                        <a:rPr lang="zh-CN" sz="2400" u="none" strike="noStrike" cap="none">
                          <a:solidFill>
                            <a:schemeClr val="dk2"/>
                          </a:solidFill>
                        </a:rPr>
                        <a:t>✓</a:t>
                      </a:r>
                    </a:p>
                  </a:txBody>
                  <a:tcPr marL="91425" marR="91425" marT="91425" marB="91425"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zh-CN" sz="2400" u="none" strike="noStrike" cap="none">
                          <a:solidFill>
                            <a:schemeClr val="dk2"/>
                          </a:solidFill>
                        </a:rPr>
                        <a:t>✓</a:t>
                      </a:r>
                    </a:p>
                  </a:txBody>
                  <a:tcPr marL="91425" marR="91425" marT="91425" marB="91425"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100"/>
                        <a:buFont typeface="Arial"/>
                        <a:buNone/>
                      </a:pPr>
                      <a:r>
                        <a:rPr lang="zh-CN" sz="1100" u="none" strike="noStrike" cap="none" dirty="0">
                          <a:solidFill>
                            <a:schemeClr val="dk1"/>
                          </a:solidFill>
                        </a:rPr>
                        <a:t>Không có</a:t>
                      </a:r>
                    </a:p>
                  </a:txBody>
                  <a:tcPr marL="91425" marR="91425" marT="91425" marB="91425" anchor="ctr">
                    <a:lnL w="9525" cap="flat" cmpd="sng">
                      <a:solidFill>
                        <a:schemeClr val="dk2"/>
                      </a:solidFill>
                      <a:prstDash val="solid"/>
                      <a:round/>
                      <a:headEnd type="none" w="sm" len="sm"/>
                      <a:tailEnd type="none" w="sm" len="sm"/>
                    </a:lnL>
                    <a:lnT w="9525" cap="flat" cmpd="sng">
                      <a:solidFill>
                        <a:schemeClr val="dk2"/>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pic>
        <p:nvPicPr>
          <p:cNvPr id="231" name="Google Shape;231;g1672f9f679b_0_510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1026645">
            <a:off x="8040350" y="2965913"/>
            <a:ext cx="362750" cy="259350"/>
          </a:xfrm>
          <a:prstGeom prst="rect">
            <a:avLst/>
          </a:prstGeom>
          <a:noFill/>
          <a:ln>
            <a:noFill/>
          </a:ln>
        </p:spPr>
      </p:pic>
      <p:pic>
        <p:nvPicPr>
          <p:cNvPr id="232" name="Google Shape;232;g1672f9f679b_0_5101"/>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417649" y="2860300"/>
            <a:ext cx="470575" cy="470575"/>
          </a:xfrm>
          <a:prstGeom prst="rect">
            <a:avLst/>
          </a:prstGeom>
          <a:noFill/>
          <a:ln>
            <a:noFill/>
          </a:ln>
        </p:spPr>
      </p:pic>
      <p:pic>
        <p:nvPicPr>
          <p:cNvPr id="233" name="Google Shape;233;g1672f9f679b_0_5101"/>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3224212" y="2849555"/>
            <a:ext cx="492075" cy="492100"/>
          </a:xfrm>
          <a:prstGeom prst="rect">
            <a:avLst/>
          </a:prstGeom>
          <a:noFill/>
          <a:ln>
            <a:noFill/>
          </a:ln>
        </p:spPr>
      </p:pic>
      <p:pic>
        <p:nvPicPr>
          <p:cNvPr id="234" name="Google Shape;234;g1672f9f679b_0_5101"/>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6795875" y="2940122"/>
            <a:ext cx="362750" cy="310926"/>
          </a:xfrm>
          <a:prstGeom prst="rect">
            <a:avLst/>
          </a:prstGeom>
          <a:noFill/>
          <a:ln>
            <a:noFill/>
          </a:ln>
        </p:spPr>
      </p:pic>
      <p:pic>
        <p:nvPicPr>
          <p:cNvPr id="235" name="Google Shape;235;g1672f9f679b_0_5101"/>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2251725" y="2914213"/>
            <a:ext cx="362750" cy="362750"/>
          </a:xfrm>
          <a:prstGeom prst="rect">
            <a:avLst/>
          </a:prstGeom>
          <a:noFill/>
          <a:ln>
            <a:noFill/>
          </a:ln>
        </p:spPr>
      </p:pic>
      <p:grpSp>
        <p:nvGrpSpPr>
          <p:cNvPr id="236" name="Google Shape;236;g1672f9f679b_0_5101"/>
          <p:cNvGrpSpPr/>
          <p:nvPr/>
        </p:nvGrpSpPr>
        <p:grpSpPr>
          <a:xfrm>
            <a:off x="5695950" y="2965925"/>
            <a:ext cx="259350" cy="259350"/>
            <a:chOff x="6457950" y="2927825"/>
            <a:chExt cx="259350" cy="259350"/>
          </a:xfrm>
        </p:grpSpPr>
        <p:pic>
          <p:nvPicPr>
            <p:cNvPr id="237" name="Google Shape;237;g1672f9f679b_0_5101"/>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flipH="1">
              <a:off x="6457950" y="2927825"/>
              <a:ext cx="259350" cy="259350"/>
            </a:xfrm>
            <a:prstGeom prst="rect">
              <a:avLst/>
            </a:prstGeom>
            <a:noFill/>
            <a:ln>
              <a:noFill/>
            </a:ln>
          </p:spPr>
        </p:pic>
        <p:pic>
          <p:nvPicPr>
            <p:cNvPr id="238" name="Google Shape;238;g1672f9f679b_0_5101"/>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rot="-2390432">
              <a:off x="6546742" y="3021356"/>
              <a:ext cx="119890" cy="119887"/>
            </a:xfrm>
            <a:prstGeom prst="rect">
              <a:avLst/>
            </a:prstGeom>
            <a:noFill/>
            <a:ln>
              <a:noFill/>
            </a:ln>
          </p:spPr>
        </p:pic>
      </p:grpSp>
      <p:pic>
        <p:nvPicPr>
          <p:cNvPr id="2" name="Slide_9">
            <a:hlinkClick r:id="" action="ppaction://media"/>
            <a:extLst>
              <a:ext uri="{FF2B5EF4-FFF2-40B4-BE49-F238E27FC236}">
                <a16:creationId xmlns:a16="http://schemas.microsoft.com/office/drawing/2014/main" id="{84451AE8-D256-A654-8FB6-1266747C624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29056" y="57813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1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Sovos 1">
      <a:dk1>
        <a:srgbClr val="000000"/>
      </a:dk1>
      <a:lt1>
        <a:srgbClr val="FFFFFF"/>
      </a:lt1>
      <a:dk2>
        <a:srgbClr val="FF3700"/>
      </a:dk2>
      <a:lt2>
        <a:srgbClr val="E4EAEE"/>
      </a:lt2>
      <a:accent1>
        <a:srgbClr val="003A42"/>
      </a:accent1>
      <a:accent2>
        <a:srgbClr val="BFD1D8"/>
      </a:accent2>
      <a:accent3>
        <a:srgbClr val="E4EAEE"/>
      </a:accent3>
      <a:accent4>
        <a:srgbClr val="FFC300"/>
      </a:accent4>
      <a:accent5>
        <a:srgbClr val="0097FF"/>
      </a:accent5>
      <a:accent6>
        <a:srgbClr val="35D04A"/>
      </a:accent6>
      <a:hlink>
        <a:srgbClr val="BFD1D8"/>
      </a:hlink>
      <a:folHlink>
        <a:srgbClr val="003A42"/>
      </a:folHlink>
    </a:clrScheme>
    <a:fontScheme name="Office">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17721</TotalTime>
  <Words>27843</Words>
  <Application>Microsoft Office PowerPoint</Application>
  <PresentationFormat>On-screen Show (4:3)</PresentationFormat>
  <Paragraphs>817</Paragraphs>
  <Slides>38</Slides>
  <Notes>38</Notes>
  <HiddenSlides>0</HiddenSlides>
  <MMClips>38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Poppins Medium</vt:lpstr>
      <vt:lpstr>Avenir</vt:lpstr>
      <vt:lpstr>Arial</vt:lpstr>
      <vt:lpstr>Calibri</vt:lpstr>
      <vt:lpstr>Office Theme</vt:lpstr>
      <vt:lpstr>PowerPoint Presentation</vt:lpstr>
      <vt:lpstr>Lựa Chọn Thông Thái. Sống Tốt. Luôn Khỏe Mạnh. Giai Đoạn Ghi Danh Mở kéo dài từ ngày 30 tháng 10 đến ngày 10 tháng 11</vt:lpstr>
      <vt:lpstr>Danh sách mục thảo luận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Danielle Kneipper</dc:creator>
  <cp:keywords/>
  <dc:description/>
  <cp:lastModifiedBy>Affinity Translation</cp:lastModifiedBy>
  <cp:revision>37</cp:revision>
  <dcterms:modified xsi:type="dcterms:W3CDTF">2023-10-26T20:42:03Z</dcterms:modified>
  <cp:category/>
</cp:coreProperties>
</file>